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9AEC596-E930-46A2-A59C-974A17DF0A62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D1061A-7373-4D2D-B6C4-5C0FF55B781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CO" dirty="0" smtClean="0"/>
              <a:t>LA MEMORIA Y EL CEREBRO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Daniela Arango Castillo.</a:t>
            </a:r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sz="4800" dirty="0" smtClean="0"/>
              <a:t>Breves Sugerencias para una enseñanza más memorable:</a:t>
            </a:r>
            <a:endParaRPr lang="es-CO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sz="6000" dirty="0" smtClean="0"/>
              <a:t>1. El efecto </a:t>
            </a:r>
            <a:r>
              <a:rPr lang="es-CO" sz="6000" dirty="0" err="1" smtClean="0"/>
              <a:t>primacia</a:t>
            </a:r>
            <a:r>
              <a:rPr lang="es-CO" sz="6000" dirty="0" smtClean="0"/>
              <a:t>/ </a:t>
            </a:r>
            <a:r>
              <a:rPr lang="es-CO" sz="6000" dirty="0" err="1" smtClean="0"/>
              <a:t>recencia</a:t>
            </a:r>
            <a:endParaRPr lang="es-CO" sz="6000" dirty="0"/>
          </a:p>
        </p:txBody>
      </p:sp>
      <p:pic>
        <p:nvPicPr>
          <p:cNvPr id="7170" name="Picture 2" descr="http://media.parabebes.com/servicios/5/3/9/l.actividades-para-ni%C3%B1os-de-0-a-12_130125393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3733800"/>
            <a:ext cx="4006871" cy="2828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sz="6000" dirty="0" smtClean="0"/>
              <a:t>2. Estimulación para todo el cerebro</a:t>
            </a:r>
            <a:endParaRPr lang="es-CO" sz="6000" dirty="0"/>
          </a:p>
        </p:txBody>
      </p:sp>
      <p:pic>
        <p:nvPicPr>
          <p:cNvPr id="6146" name="Picture 2" descr="http://www.cositasfemeninas.com/wp-content/uploads/2011/03/el-cerebro-del-beb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62843">
            <a:off x="931974" y="3755967"/>
            <a:ext cx="3408906" cy="2897571"/>
          </a:xfrm>
          <a:prstGeom prst="rect">
            <a:avLst/>
          </a:prstGeom>
          <a:noFill/>
        </p:spPr>
      </p:pic>
      <p:pic>
        <p:nvPicPr>
          <p:cNvPr id="6148" name="Picture 4" descr="http://www.nutricion.pro/wp-content/uploads/2011/02/Potenciar-el-desarrollo-cerebral-en-el-ni%C3%B1o-298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14245">
            <a:off x="4648200" y="3505200"/>
            <a:ext cx="28384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sz="6000" dirty="0" smtClean="0"/>
              <a:t>3. Las emociones</a:t>
            </a:r>
            <a:endParaRPr lang="es-CO" sz="6000" dirty="0"/>
          </a:p>
        </p:txBody>
      </p:sp>
      <p:pic>
        <p:nvPicPr>
          <p:cNvPr id="5" name="4 Imagen" descr="374146_207106519364474_142512709157189_463937_1007648252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2743200"/>
            <a:ext cx="4762500" cy="35718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sz="6000" dirty="0" smtClean="0"/>
              <a:t>4. El material correcto. </a:t>
            </a:r>
            <a:endParaRPr lang="es-CO" sz="6000" dirty="0"/>
          </a:p>
        </p:txBody>
      </p:sp>
      <p:pic>
        <p:nvPicPr>
          <p:cNvPr id="4100" name="Picture 4" descr="http://5mimitos.com/wp-content/uploads/2012/11/Depositphotos_4729582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429000"/>
            <a:ext cx="4267200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sz="6000" dirty="0" smtClean="0"/>
              <a:t>5. Planteamiento </a:t>
            </a:r>
            <a:r>
              <a:rPr lang="es-CO" sz="6000" dirty="0" err="1" smtClean="0"/>
              <a:t>multi</a:t>
            </a:r>
            <a:r>
              <a:rPr lang="es-CO" sz="6000" dirty="0" smtClean="0"/>
              <a:t>-sensorial</a:t>
            </a:r>
            <a:endParaRPr lang="es-CO" sz="6000" dirty="0"/>
          </a:p>
        </p:txBody>
      </p:sp>
      <p:pic>
        <p:nvPicPr>
          <p:cNvPr id="2050" name="Picture 2" descr="http://sevillatrendy.com/wp-content/uploads/2012/12/ni%C3%B1os-pintand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429000"/>
            <a:ext cx="3886200" cy="2666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CO" sz="6000" dirty="0" smtClean="0"/>
              <a:t>6. Repaso general</a:t>
            </a:r>
            <a:endParaRPr lang="es-CO" sz="6000" dirty="0"/>
          </a:p>
        </p:txBody>
      </p:sp>
      <p:pic>
        <p:nvPicPr>
          <p:cNvPr id="1026" name="Picture 2" descr="http://t2.gstatic.com/images?q=tbn:ANd9GcSo9YVSyqnSm1bGCN8Vyyqh-k5Et1jhfHZhQxuCNt0l4cDVd6Uy9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51460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</TotalTime>
  <Words>49</Words>
  <Application>Microsoft Office PowerPoint</Application>
  <PresentationFormat>Presentación en pantalla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Mirador</vt:lpstr>
      <vt:lpstr>LA MEMORIA Y EL CEREBRO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MEMORIA Y EL CEREBRO</dc:title>
  <dc:creator>FAMILIA</dc:creator>
  <cp:lastModifiedBy>familia</cp:lastModifiedBy>
  <cp:revision>3</cp:revision>
  <dcterms:created xsi:type="dcterms:W3CDTF">2013-07-24T22:07:04Z</dcterms:created>
  <dcterms:modified xsi:type="dcterms:W3CDTF">2013-08-21T20:20:20Z</dcterms:modified>
</cp:coreProperties>
</file>