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846585-09E8-4AE6-97C3-7B9FF5D244B5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1AB2C1-07EB-43E9-B451-7B15459D77B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0280"/>
          </a:xfrm>
        </p:spPr>
        <p:txBody>
          <a:bodyPr>
            <a:normAutofit/>
          </a:bodyPr>
          <a:lstStyle/>
          <a:p>
            <a:r>
              <a:rPr lang="es-ES" dirty="0" smtClean="0"/>
              <a:t>LOS MÈTODOS TRADICIONALES </a:t>
            </a:r>
            <a:br>
              <a:rPr lang="es-ES" dirty="0" smtClean="0"/>
            </a:br>
            <a:r>
              <a:rPr lang="es-ES" dirty="0" smtClean="0"/>
              <a:t>LOS SENTIDOS: </a:t>
            </a:r>
            <a:br>
              <a:rPr lang="es-ES" dirty="0" smtClean="0"/>
            </a:br>
            <a:r>
              <a:rPr lang="es-ES" dirty="0" smtClean="0"/>
              <a:t>VISUALES Y AUDITIVOS 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>
            <a:normAutofit/>
          </a:bodyPr>
          <a:lstStyle/>
          <a:p>
            <a:r>
              <a:rPr lang="es-ES" dirty="0" smtClean="0"/>
              <a:t>POR:</a:t>
            </a:r>
          </a:p>
          <a:p>
            <a:r>
              <a:rPr lang="es-ES" dirty="0" smtClean="0"/>
              <a:t>BRIGITTE TATIANA OROZCO PINO</a:t>
            </a:r>
          </a:p>
          <a:p>
            <a:r>
              <a:rPr lang="es-ES" dirty="0" smtClean="0"/>
              <a:t>FORMACIÒN COMPLEMENTARIA 13 </a:t>
            </a:r>
          </a:p>
          <a:p>
            <a:endParaRPr lang="es-ES" dirty="0"/>
          </a:p>
          <a:p>
            <a:r>
              <a:rPr lang="es-ES" dirty="0" smtClean="0"/>
              <a:t>INSTITUCIÒN EDUCATIVA NORMAL SUPERIOR DE ENVIGADO </a:t>
            </a:r>
          </a:p>
          <a:p>
            <a:r>
              <a:rPr lang="es-ES" dirty="0" smtClean="0"/>
              <a:t>2013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lo-que-los-ninos-oyen_4605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420888"/>
            <a:ext cx="2016224" cy="2232248"/>
          </a:xfrm>
          <a:prstGeom prst="rect">
            <a:avLst/>
          </a:prstGeom>
        </p:spPr>
      </p:pic>
      <p:pic>
        <p:nvPicPr>
          <p:cNvPr id="4" name="3 Imagen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420888"/>
            <a:ext cx="2016224" cy="2232248"/>
          </a:xfrm>
          <a:prstGeom prst="rect">
            <a:avLst/>
          </a:prstGeom>
        </p:spPr>
      </p:pic>
      <p:pic>
        <p:nvPicPr>
          <p:cNvPr id="5" name="4 Imagen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2348880"/>
            <a:ext cx="2016224" cy="2232248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- El 30% podía recordar el 75% de lo que había oído.</a:t>
            </a:r>
          </a:p>
          <a:p>
            <a:pPr>
              <a:buNone/>
            </a:pPr>
            <a:r>
              <a:rPr lang="es-ES" dirty="0" smtClean="0"/>
              <a:t>- El 15% podía recordar lo que había tocado, palmado o movido  </a:t>
            </a:r>
            <a:endParaRPr lang="es-CO" dirty="0"/>
          </a:p>
        </p:txBody>
      </p:sp>
      <p:pic>
        <p:nvPicPr>
          <p:cNvPr id="7" name="6 Imagen" descr="nino--nino--persona--automovil_325574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7784" y="4653136"/>
            <a:ext cx="2267744" cy="2204864"/>
          </a:xfrm>
          <a:prstGeom prst="rect">
            <a:avLst/>
          </a:prstGeom>
        </p:spPr>
      </p:pic>
      <p:pic>
        <p:nvPicPr>
          <p:cNvPr id="8" name="7 Imagen" descr="mis-primeros-juegos-palpa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4653136"/>
            <a:ext cx="2627784" cy="2204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FontTx/>
              <a:buChar char="-"/>
            </a:pPr>
            <a:r>
              <a:rPr lang="es-ES" dirty="0" smtClean="0"/>
              <a:t>El 15% podía recordar lo que habían hecho físicamente. 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CO" dirty="0"/>
          </a:p>
        </p:txBody>
      </p:sp>
      <p:pic>
        <p:nvPicPr>
          <p:cNvPr id="4" name="3 Imagen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700808"/>
            <a:ext cx="2600325" cy="3168352"/>
          </a:xfrm>
          <a:prstGeom prst="rect">
            <a:avLst/>
          </a:prstGeom>
        </p:spPr>
      </p:pic>
      <p:pic>
        <p:nvPicPr>
          <p:cNvPr id="5" name="4 Imagen" descr="401368_10151553408404199_1830251810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1700808"/>
            <a:ext cx="3083049" cy="3168352"/>
          </a:xfrm>
          <a:prstGeom prst="rect">
            <a:avLst/>
          </a:prstGeom>
        </p:spPr>
      </p:pic>
      <p:pic>
        <p:nvPicPr>
          <p:cNvPr id="6" name="5 Imagen" descr="16-despedida_nina_cam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3" y="1700807"/>
            <a:ext cx="2736305" cy="3168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ESTILOS DE APRENDIZAJE</a:t>
            </a:r>
            <a:br>
              <a:rPr lang="es-ES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s-ES" dirty="0" smtClean="0"/>
              <a:t> MODELO VAK: n</a:t>
            </a:r>
            <a:r>
              <a:rPr lang="es-CO" dirty="0" smtClean="0"/>
              <a:t>os </a:t>
            </a:r>
            <a:r>
              <a:rPr lang="es-CO" dirty="0"/>
              <a:t>indica que tenemos tres grandes canales de percepción de la </a:t>
            </a:r>
            <a:r>
              <a:rPr lang="es-CO" dirty="0" smtClean="0"/>
              <a:t>información:</a:t>
            </a:r>
          </a:p>
          <a:p>
            <a:pPr>
              <a:buFontTx/>
              <a:buChar char="-"/>
            </a:pPr>
            <a:r>
              <a:rPr lang="es-ES" dirty="0" smtClean="0"/>
              <a:t>La auditiva, visión, kinèsico </a:t>
            </a:r>
          </a:p>
          <a:p>
            <a:r>
              <a:rPr lang="es-ES" dirty="0" smtClean="0"/>
              <a:t>FISICA TOTAL (TPR):  método que funciona bien en estas edades, después de los 7 años al promocionar los alumnos al segundo ciclo de primaria se destaca un estilo de aprendizaje. </a:t>
            </a:r>
            <a:r>
              <a:rPr lang="es-CO" dirty="0"/>
              <a:t>El método radica en la asunción de que cuando se aprende un </a:t>
            </a:r>
            <a:r>
              <a:rPr lang="es-CO" dirty="0" smtClean="0"/>
              <a:t>lenguaje adicional</a:t>
            </a:r>
            <a:r>
              <a:rPr lang="es-CO" dirty="0"/>
              <a:t>. segunda lengua de un individuo a cualquier </a:t>
            </a:r>
            <a:r>
              <a:rPr lang="es-CO" dirty="0" smtClean="0"/>
              <a:t>idioma </a:t>
            </a:r>
            <a:r>
              <a:rPr lang="es-CO" dirty="0"/>
              <a:t> aprendido por el </a:t>
            </a:r>
            <a:r>
              <a:rPr lang="es-CO" dirty="0" smtClean="0"/>
              <a:t>individuo.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MÈTODOS TRADICIONALES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Los métodos tradicionales de enseñanza emplean principalmente los sentidos de: </a:t>
            </a:r>
          </a:p>
          <a:p>
            <a:pPr>
              <a:buNone/>
            </a:pPr>
            <a:endParaRPr lang="es-CO" dirty="0"/>
          </a:p>
        </p:txBody>
      </p:sp>
      <p:pic>
        <p:nvPicPr>
          <p:cNvPr id="4" name="3 Imagen" descr="audicion-300x1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068960"/>
            <a:ext cx="2857500" cy="1895475"/>
          </a:xfrm>
          <a:prstGeom prst="rect">
            <a:avLst/>
          </a:prstGeom>
        </p:spPr>
      </p:pic>
      <p:pic>
        <p:nvPicPr>
          <p:cNvPr id="5" name="4 Imagen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068960"/>
            <a:ext cx="2619375" cy="1872208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434622" y="5157192"/>
            <a:ext cx="3244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AUDICIÓN</a:t>
            </a:r>
            <a:endParaRPr lang="es-CO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88511" y="5229200"/>
            <a:ext cx="2214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VISIÓN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 SE TIENE EN CUENTA: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 los niños cuya preferencia educativa es el aprendizaje kinèstico</a:t>
            </a:r>
            <a:r>
              <a:rPr lang="es-ES" dirty="0"/>
              <a:t> </a:t>
            </a:r>
            <a:r>
              <a:rPr lang="es-ES" dirty="0" smtClean="0"/>
              <a:t>(táctil o de movimiento, estos niños necesitan tocar y moverse para recibir información) </a:t>
            </a:r>
          </a:p>
          <a:p>
            <a:pPr>
              <a:buNone/>
            </a:pPr>
            <a:endParaRPr lang="es-CO" dirty="0"/>
          </a:p>
        </p:txBody>
      </p:sp>
      <p:pic>
        <p:nvPicPr>
          <p:cNvPr id="4" name="3 Imagen" descr="ciudades amigas de los niñ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5" y="3789040"/>
            <a:ext cx="4248472" cy="2827412"/>
          </a:xfrm>
          <a:prstGeom prst="rect">
            <a:avLst/>
          </a:prstGeom>
        </p:spPr>
      </p:pic>
      <p:pic>
        <p:nvPicPr>
          <p:cNvPr id="5" name="4 Imagen" descr="niño-juega-con-pelota-gran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725144"/>
            <a:ext cx="2438400" cy="1783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ESTUDIOS ESPECÌFICOS:</a:t>
            </a:r>
            <a:br>
              <a:rPr lang="es-ES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Investigación sensorial en Rockville, Maryland, EE.UU, Japón, y Hong Kong. A 5.300 estudiantes en un aula media, en cualquier asignatura, en cualquier colegio y en cualquier día.</a:t>
            </a:r>
          </a:p>
          <a:p>
            <a:pPr>
              <a:buNone/>
            </a:pPr>
            <a:r>
              <a:rPr lang="es-ES" dirty="0" smtClean="0"/>
              <a:t>Los resultados finales demostraron: 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29% de los estudiantes visuales </a:t>
            </a:r>
            <a:endParaRPr lang="es-CO" dirty="0"/>
          </a:p>
        </p:txBody>
      </p:sp>
      <p:pic>
        <p:nvPicPr>
          <p:cNvPr id="4" name="3 Marcador de contenido" descr="nino-astigmatism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21347147">
            <a:off x="539552" y="1556792"/>
            <a:ext cx="4048125" cy="2686050"/>
          </a:xfrm>
        </p:spPr>
      </p:pic>
      <p:pic>
        <p:nvPicPr>
          <p:cNvPr id="5" name="4 Imagen" descr="infanciahoy-com_8419_1942011_autismo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861048"/>
            <a:ext cx="3672408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34% de estudiantes auditivos</a:t>
            </a:r>
            <a:endParaRPr lang="es-CO" dirty="0"/>
          </a:p>
        </p:txBody>
      </p:sp>
      <p:pic>
        <p:nvPicPr>
          <p:cNvPr id="4" name="3 Marcador de contenido" descr="images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642048"/>
            <a:ext cx="2736304" cy="2060152"/>
          </a:xfrm>
        </p:spPr>
      </p:pic>
      <p:pic>
        <p:nvPicPr>
          <p:cNvPr id="5" name="4 Imagen" descr="audició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556792"/>
            <a:ext cx="1905000" cy="2409825"/>
          </a:xfrm>
          <a:prstGeom prst="rect">
            <a:avLst/>
          </a:prstGeom>
        </p:spPr>
      </p:pic>
      <p:pic>
        <p:nvPicPr>
          <p:cNvPr id="6" name="5 Imagen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3068960"/>
            <a:ext cx="2592288" cy="2952328"/>
          </a:xfrm>
          <a:prstGeom prst="rect">
            <a:avLst/>
          </a:prstGeom>
        </p:spPr>
      </p:pic>
      <p:pic>
        <p:nvPicPr>
          <p:cNvPr id="7" name="6 Imagen" descr="nIMtDD_sintomas-audicion-chic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15616" y="4149080"/>
            <a:ext cx="3246504" cy="214463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37% de estudiantes kinèsicos </a:t>
            </a:r>
            <a:endParaRPr lang="es-CO" dirty="0"/>
          </a:p>
        </p:txBody>
      </p:sp>
      <p:pic>
        <p:nvPicPr>
          <p:cNvPr id="4" name="3 Marcador de contenido" descr="images (3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111448"/>
            <a:ext cx="3312368" cy="2506657"/>
          </a:xfrm>
        </p:spPr>
      </p:pic>
      <p:pic>
        <p:nvPicPr>
          <p:cNvPr id="5" name="4 Imagen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916832"/>
            <a:ext cx="3456384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INVESTIGACIONES:</a:t>
            </a:r>
            <a:br>
              <a:rPr lang="es-ES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RITA DUNN fue profesora de la división de liderazgo administrativo y de instrucción, y el director del centro para el estudio  de estilos de aprendizaje en la universidad </a:t>
            </a:r>
            <a:r>
              <a:rPr lang="es-ES" dirty="0"/>
              <a:t>S</a:t>
            </a:r>
            <a:r>
              <a:rPr lang="es-ES" dirty="0" smtClean="0"/>
              <a:t>an Juan, New York. </a:t>
            </a:r>
            <a:endParaRPr lang="es-ES" dirty="0"/>
          </a:p>
          <a:p>
            <a:r>
              <a:rPr lang="es-ES" dirty="0" smtClean="0"/>
              <a:t>KEN DUNN es director y profesor de la división de liderazgo para la educación, departamento de programas educativos y de  la comunidad.  </a:t>
            </a:r>
            <a:endParaRPr lang="es-CO" dirty="0"/>
          </a:p>
        </p:txBody>
      </p:sp>
      <p:pic>
        <p:nvPicPr>
          <p:cNvPr id="4" name="3 Imagen" descr="images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2016224" cy="141277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8229600" cy="6048672"/>
          </a:xfrm>
        </p:spPr>
        <p:txBody>
          <a:bodyPr/>
          <a:lstStyle/>
          <a:p>
            <a:r>
              <a:rPr lang="es-ES" dirty="0" smtClean="0"/>
              <a:t>EL PORCENTAJE DE RETENCIÒN DE LA MEMORÌA: (después de una clase normal, bien preparada, dada por un buen profesor) SUS RESULTADOS FUERÒN LOS SIGUIENTES: </a:t>
            </a:r>
          </a:p>
          <a:p>
            <a:r>
              <a:rPr lang="es-ES" dirty="0" smtClean="0"/>
              <a:t>- el 40% de los alumnos podían recordar el 45% de lo que habían visto y leído.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CO" dirty="0"/>
          </a:p>
        </p:txBody>
      </p:sp>
      <p:pic>
        <p:nvPicPr>
          <p:cNvPr id="4" name="3 Imagen" descr="4-DE-AGOSTO_MEMORIA-Y-ADIVINANZ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501008"/>
            <a:ext cx="2756017" cy="2215741"/>
          </a:xfrm>
          <a:prstGeom prst="rect">
            <a:avLst/>
          </a:prstGeom>
        </p:spPr>
      </p:pic>
      <p:pic>
        <p:nvPicPr>
          <p:cNvPr id="5" name="4 Imagen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645024"/>
            <a:ext cx="2466975" cy="1847850"/>
          </a:xfrm>
          <a:prstGeom prst="rect">
            <a:avLst/>
          </a:prstGeom>
        </p:spPr>
      </p:pic>
      <p:pic>
        <p:nvPicPr>
          <p:cNvPr id="6" name="5 Imagen" descr="memoria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3645024"/>
            <a:ext cx="2880320" cy="201622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</TotalTime>
  <Words>351</Words>
  <Application>Microsoft Office PowerPoint</Application>
  <PresentationFormat>Presentación en pantalla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Mirador</vt:lpstr>
      <vt:lpstr>LOS MÈTODOS TRADICIONALES  LOS SENTIDOS:  VISUALES Y AUDITIVOS </vt:lpstr>
      <vt:lpstr>LOS MÈTODOS TRADICIONALES </vt:lpstr>
      <vt:lpstr>NO SE TIENE EN CUENTA:</vt:lpstr>
      <vt:lpstr>ESTUDIOS ESPECÌFICOS: </vt:lpstr>
      <vt:lpstr>29% de los estudiantes visuales </vt:lpstr>
      <vt:lpstr>34% de estudiantes auditivos</vt:lpstr>
      <vt:lpstr>37% de estudiantes kinèsicos </vt:lpstr>
      <vt:lpstr>INVESTIGACIONES: </vt:lpstr>
      <vt:lpstr>Diapositiva 9</vt:lpstr>
      <vt:lpstr>Diapositiva 10</vt:lpstr>
      <vt:lpstr>Diapositiva 11</vt:lpstr>
      <vt:lpstr>ESTILOS DE APRENDIZAJE </vt:lpstr>
    </vt:vector>
  </TitlesOfParts>
  <Company>MULTICENTRO DE SERVICIOS S.A.S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TEXACO ENVIGADO</dc:creator>
  <cp:lastModifiedBy>familia</cp:lastModifiedBy>
  <cp:revision>8</cp:revision>
  <dcterms:created xsi:type="dcterms:W3CDTF">2013-07-19T02:26:06Z</dcterms:created>
  <dcterms:modified xsi:type="dcterms:W3CDTF">2013-08-21T20:19:56Z</dcterms:modified>
</cp:coreProperties>
</file>