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CE4D-75C8-4752-ABD7-3D25E7A1D22E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D0C8-C679-4BBD-8B32-3811D66F3E2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CE4D-75C8-4752-ABD7-3D25E7A1D22E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D0C8-C679-4BBD-8B32-3811D66F3E2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CE4D-75C8-4752-ABD7-3D25E7A1D22E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D0C8-C679-4BBD-8B32-3811D66F3E2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CE4D-75C8-4752-ABD7-3D25E7A1D22E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D0C8-C679-4BBD-8B32-3811D66F3E2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CE4D-75C8-4752-ABD7-3D25E7A1D22E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D0C8-C679-4BBD-8B32-3811D66F3E2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CE4D-75C8-4752-ABD7-3D25E7A1D22E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D0C8-C679-4BBD-8B32-3811D66F3E2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CE4D-75C8-4752-ABD7-3D25E7A1D22E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D0C8-C679-4BBD-8B32-3811D66F3E2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CE4D-75C8-4752-ABD7-3D25E7A1D22E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D0C8-C679-4BBD-8B32-3811D66F3E2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CE4D-75C8-4752-ABD7-3D25E7A1D22E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D0C8-C679-4BBD-8B32-3811D66F3E2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CE4D-75C8-4752-ABD7-3D25E7A1D22E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D0C8-C679-4BBD-8B32-3811D66F3E2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CE4D-75C8-4752-ABD7-3D25E7A1D22E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D0C8-C679-4BBD-8B32-3811D66F3E2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2CE4D-75C8-4752-ABD7-3D25E7A1D22E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1D0C8-C679-4BBD-8B32-3811D66F3E2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amily\Desktop\educacion-gratis-latinoameric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1" y="571480"/>
            <a:ext cx="9144000" cy="680186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EXPOSICION DE DIDACTICA</a:t>
            </a:r>
          </a:p>
          <a:p>
            <a:pPr algn="ctr"/>
            <a:r>
              <a:rPr lang="es-E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DEL INGLES</a:t>
            </a:r>
          </a:p>
          <a:p>
            <a:pPr algn="ctr"/>
            <a:endParaRPr lang="es-ES" sz="5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s-E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Nombre: Cristian Ríos</a:t>
            </a:r>
          </a:p>
          <a:p>
            <a:pPr algn="ctr"/>
            <a:r>
              <a:rPr lang="es-E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Grado: 13</a:t>
            </a:r>
          </a:p>
          <a:p>
            <a:pPr algn="ctr"/>
            <a:endParaRPr lang="es-ES" sz="44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s-ES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INSTITUCION EDUCATIVA NORMAL SUPERIOR DE ENVIGADO.</a:t>
            </a:r>
          </a:p>
          <a:p>
            <a:pPr algn="ctr"/>
            <a:endParaRPr lang="es-E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amily\Desktop\mzl_zxfitgxm_320x480-7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1" y="214290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i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NACE EL METODO DIRECTO</a:t>
            </a:r>
            <a:endParaRPr lang="es-ES" sz="5400" b="1" i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785786" y="1785926"/>
            <a:ext cx="764386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 smtClean="0"/>
              <a:t>TEFL (Teaching English as Foreign Language)</a:t>
            </a:r>
          </a:p>
          <a:p>
            <a:r>
              <a:rPr lang="es-ES" sz="3200" b="1" dirty="0" smtClean="0"/>
              <a:t>Se fundamenta en la formación de calidad para el desarrollo profesional en el idioma del ingles, el cual se ha convertido en una necesidad, </a:t>
            </a:r>
            <a:r>
              <a:rPr lang="es-CO" sz="3200" b="1" dirty="0" smtClean="0"/>
              <a:t> </a:t>
            </a:r>
            <a:r>
              <a:rPr lang="es-ES" sz="3200" b="1" dirty="0" smtClean="0"/>
              <a:t>En respuesta a la creciente demanda en Europa y América Latina, así como en el resto del mundo, para la mejora en la calidad y la eficacia de la enseñanza del idioma Inglés.</a:t>
            </a:r>
            <a:endParaRPr lang="es-CO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amily\Desktop\mzl_zxfitgxm_320x480-7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642910" y="142852"/>
            <a:ext cx="792961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b="1" dirty="0" smtClean="0"/>
              <a:t>Resultaron 2 factores fundamentales para los nuevos avances del TEFL:</a:t>
            </a:r>
          </a:p>
          <a:p>
            <a:endParaRPr lang="es-CO" sz="4000" b="1" dirty="0" smtClean="0"/>
          </a:p>
          <a:p>
            <a:pPr marL="342900" indent="-342900">
              <a:buAutoNum type="arabicParenR"/>
            </a:pPr>
            <a:r>
              <a:rPr lang="es-CO" sz="4000" b="1" dirty="0" smtClean="0"/>
              <a:t>Un crecimiento en el deseo de viajar y de encontrar experiencias nuevas</a:t>
            </a:r>
          </a:p>
          <a:p>
            <a:pPr marL="342900" indent="-342900">
              <a:buAutoNum type="arabicParenR"/>
            </a:pPr>
            <a:endParaRPr lang="es-CO" sz="4000" b="1" dirty="0" smtClean="0"/>
          </a:p>
          <a:p>
            <a:pPr marL="342900" indent="-342900">
              <a:buAutoNum type="arabicParenR"/>
            </a:pPr>
            <a:r>
              <a:rPr lang="es-CO" sz="4000" b="1" dirty="0" smtClean="0"/>
              <a:t>La publicación del libro de Charles Darwin, “El Origen de las Especies”</a:t>
            </a:r>
            <a:endParaRPr lang="es-CO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amily\Desktop\mzl_zxfitgxm_320x480-7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142844" y="1357298"/>
            <a:ext cx="921032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b="1" dirty="0" smtClean="0"/>
              <a:t>La importancia de la enseñanza del ingles </a:t>
            </a:r>
          </a:p>
          <a:p>
            <a:r>
              <a:rPr lang="es-CO" sz="4000" b="1" dirty="0" smtClean="0"/>
              <a:t>se desvió de la simple traducción hacia</a:t>
            </a:r>
          </a:p>
          <a:p>
            <a:r>
              <a:rPr lang="es-CO" sz="4000" b="1" dirty="0" smtClean="0"/>
              <a:t> la fluidez oral, y nació un nuevo método </a:t>
            </a:r>
          </a:p>
          <a:p>
            <a:r>
              <a:rPr lang="es-CO" sz="4000" b="1" dirty="0" smtClean="0"/>
              <a:t>de enseñanza llamado:</a:t>
            </a:r>
          </a:p>
          <a:p>
            <a:r>
              <a:rPr lang="es-CO" sz="4000" b="1" dirty="0" smtClean="0"/>
              <a:t> “The direct method”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amily\Desktop\mzl_zxfitgxm_320x480-7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1" y="142852"/>
            <a:ext cx="914399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 SAUSSURE, PADRE DE </a:t>
            </a:r>
          </a:p>
          <a:p>
            <a:pPr algn="ctr"/>
            <a:r>
              <a:rPr lang="es-E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LA LINGÜÍSTICA MODERNA</a:t>
            </a:r>
            <a:endParaRPr lang="es-E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71472" y="2428868"/>
            <a:ext cx="842968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/>
              <a:t>Fue un lingüista suizo, cuyas ideas sirvieron para el inicio y posterior desarrollo del estudio de la lingüística moderna en el siglo XX. </a:t>
            </a:r>
          </a:p>
          <a:p>
            <a:r>
              <a:rPr lang="es-ES" sz="2800" b="1" dirty="0" smtClean="0"/>
              <a:t>Se le conoce como el padre de la lingüística del siglo XX.</a:t>
            </a:r>
          </a:p>
          <a:p>
            <a:r>
              <a:rPr lang="es-ES" sz="2800" b="1" dirty="0" smtClean="0"/>
              <a:t> También inició la Escuela de Ginebra, un grupo de lingüistas que continuó su labor. A pesar de esto muchos lingüistas y filósofos consideran sus ideas  estaban fuera de tiempo.</a:t>
            </a:r>
            <a:endParaRPr lang="es-CO" sz="2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amily\Desktop\mzl_zxfitgxm_320x480-7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500034" y="1428736"/>
            <a:ext cx="8643967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b="1" dirty="0" smtClean="0"/>
              <a:t>En 1915 se publico “Course in General linguistics” a cargo  de estudiantes del famoso lingüista suizo, conocido como el padre de la lingüística moderna, cuyos estudios demuestran que todos los datos del </a:t>
            </a:r>
            <a:r>
              <a:rPr lang="es-CO" sz="4000" b="1" smtClean="0"/>
              <a:t>lenguaje están </a:t>
            </a:r>
            <a:r>
              <a:rPr lang="es-CO" sz="4000" b="1" dirty="0" smtClean="0"/>
              <a:t>esencialmente entrelazados.</a:t>
            </a:r>
          </a:p>
          <a:p>
            <a:endParaRPr lang="es-CO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286</Words>
  <Application>Microsoft Office PowerPoint</Application>
  <PresentationFormat>Presentación en pantalla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Family</dc:creator>
  <cp:lastModifiedBy>familia</cp:lastModifiedBy>
  <cp:revision>14</cp:revision>
  <dcterms:created xsi:type="dcterms:W3CDTF">2013-07-18T00:49:26Z</dcterms:created>
  <dcterms:modified xsi:type="dcterms:W3CDTF">2013-08-21T20:17:31Z</dcterms:modified>
</cp:coreProperties>
</file>