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6" d="100"/>
          <a:sy n="4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2F50AB-7524-4C8A-9039-D8FF7D7A693C}" type="datetimeFigureOut">
              <a:rPr lang="es-CO" smtClean="0"/>
              <a:pPr/>
              <a:t>21/08/2013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A22AC9-6A16-4767-9911-C340C97F2E83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0"/>
            <a:ext cx="7772400" cy="3243284"/>
          </a:xfrm>
        </p:spPr>
        <p:txBody>
          <a:bodyPr/>
          <a:lstStyle/>
          <a:p>
            <a:pPr algn="ctr"/>
            <a:r>
              <a:rPr lang="es-ES_tradnl" dirty="0" smtClean="0"/>
              <a:t>DIDACTICA DEL INGLES PARA PRIMARIA.</a:t>
            </a:r>
            <a:br>
              <a:rPr lang="es-ES_tradnl" dirty="0" smtClean="0"/>
            </a:b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¿Cómo aprenden los niños?</a:t>
            </a:r>
            <a:endParaRPr lang="es-C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5918" y="3857628"/>
            <a:ext cx="6400800" cy="2471758"/>
          </a:xfrm>
        </p:spPr>
        <p:txBody>
          <a:bodyPr/>
          <a:lstStyle/>
          <a:p>
            <a:pPr algn="r"/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POR:</a:t>
            </a:r>
          </a:p>
          <a:p>
            <a:pPr algn="r"/>
            <a:r>
              <a:rPr lang="es-ES_tradnl" dirty="0" smtClean="0"/>
              <a:t>ESTEFANIA ALVAREZ ROLDAN.</a:t>
            </a:r>
          </a:p>
          <a:p>
            <a:pPr algn="r"/>
            <a:r>
              <a:rPr lang="es-ES_tradnl" dirty="0" smtClean="0"/>
              <a:t>ALEJANDRA MONCADA BOLIVAR.</a:t>
            </a:r>
          </a:p>
          <a:p>
            <a:pPr algn="r"/>
            <a:r>
              <a:rPr lang="es-ES_tradnl" dirty="0" smtClean="0"/>
              <a:t>MELISSA SEPULVEDA VARGAS.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ACTIVIDADES OLFATIVAS.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Dibujos de canela: Es una forma poco habitual de repasar las formas, los objetos y los animales en ingles.</a:t>
            </a:r>
          </a:p>
          <a:p>
            <a:r>
              <a:rPr lang="es-ES_tradnl" dirty="0" smtClean="0"/>
              <a:t>Flores: Esta actividad es ideal para celebrar el día de la madre con los niños.</a:t>
            </a:r>
          </a:p>
          <a:p>
            <a:r>
              <a:rPr lang="es-ES_tradnl" dirty="0" smtClean="0"/>
              <a:t>Sustancias: Los niños adivinan el olor y hacen un juego de asociación recordando lo que les trae el olor.</a:t>
            </a:r>
          </a:p>
          <a:p>
            <a:pPr>
              <a:buNone/>
            </a:pPr>
            <a:r>
              <a:rPr lang="es-ES_tradnl" dirty="0"/>
              <a:t> </a:t>
            </a:r>
            <a:r>
              <a:rPr lang="es-ES_tradnl" dirty="0" smtClean="0"/>
              <a:t>  Es importante antes de usar cualquiera de estas actividades asegurarse de que sus alumnos no tengan posibles alergias ni asma. </a:t>
            </a:r>
          </a:p>
        </p:txBody>
      </p:sp>
      <p:pic>
        <p:nvPicPr>
          <p:cNvPr id="15362" name="Picture 2" descr="http://www.soloimagen.net/imagenes-animadas/Ninos/Nino%20nariz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3929066"/>
            <a:ext cx="1214446" cy="2714644"/>
          </a:xfrm>
          <a:prstGeom prst="rect">
            <a:avLst/>
          </a:prstGeom>
          <a:noFill/>
        </p:spPr>
      </p:pic>
      <p:pic>
        <p:nvPicPr>
          <p:cNvPr id="15364" name="Picture 4" descr="http://www.chiscos.net/xestor/chs/partes_cara/nariz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1071570" cy="1125149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ACTIVIDADES GUSTATIVAS.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8229600" cy="4197361"/>
          </a:xfrm>
        </p:spPr>
        <p:txBody>
          <a:bodyPr/>
          <a:lstStyle/>
          <a:p>
            <a:r>
              <a:rPr lang="es-ES_tradnl" dirty="0" smtClean="0"/>
              <a:t>Es una gran oportunidad para realizar actividades con la comida implementando varios métodos para recetas que se puedan llevar a cabo durante la clase</a:t>
            </a:r>
            <a:r>
              <a:rPr lang="es-CO" dirty="0" smtClean="0"/>
              <a:t>.</a:t>
            </a:r>
          </a:p>
          <a:p>
            <a:r>
              <a:rPr lang="es-ES_tradnl" dirty="0" smtClean="0"/>
              <a:t>Para los mas mayores, esta es una oportunidad para enseñarles el vocabulario.</a:t>
            </a:r>
          </a:p>
        </p:txBody>
      </p:sp>
      <p:pic>
        <p:nvPicPr>
          <p:cNvPr id="14338" name="Picture 2" descr="http://www.editorialjuventud.es/img/3651img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4000504"/>
            <a:ext cx="3324907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CONCLUSIONES.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lnSpcReduction="10000"/>
          </a:bodyPr>
          <a:lstStyle/>
          <a:p>
            <a:r>
              <a:rPr lang="es-ES_tradnl" dirty="0" smtClean="0"/>
              <a:t>Como maestras es importante enseñarles a los niños que todos tenemos diferentes formas de ver y comprender el mundo, entonces debemos preparar y adaptar las actividades pedagógicas para incluir a todos los niños realizando una clase mas dinámica con interés para todos.</a:t>
            </a:r>
          </a:p>
          <a:p>
            <a:r>
              <a:rPr lang="es-ES_tradnl" dirty="0" smtClean="0"/>
              <a:t>Debemos ser conscientes y respetuosos con nuestros múltiples alumnos así es mas fácil crear una relación de entendimiento y armonía, tan importante si se quiere progresar.</a:t>
            </a:r>
          </a:p>
          <a:p>
            <a:r>
              <a:rPr lang="es-ES_tradnl" dirty="0" smtClean="0"/>
              <a:t>En todas estas actividades estamos usando mas de un sentido, y lo ideal seria crear unas actividades </a:t>
            </a:r>
            <a:r>
              <a:rPr lang="es-ES_tradnl" dirty="0" err="1" smtClean="0"/>
              <a:t>multisensoriales</a:t>
            </a:r>
            <a:r>
              <a:rPr lang="es-ES_tradnl" dirty="0" smtClean="0"/>
              <a:t> y equilibradas para hacer que nuestra enseñanza sea mas eficaz.</a:t>
            </a:r>
          </a:p>
          <a:p>
            <a:endParaRPr lang="es-ES_tradnl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28572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ES_tradnl" sz="3600" b="1" dirty="0" smtClean="0"/>
              <a:t>KINÉSICO.</a:t>
            </a:r>
            <a:endParaRPr lang="es-CO" sz="36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571612"/>
            <a:ext cx="8229600" cy="46434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CO" dirty="0" smtClean="0"/>
              <a:t>   </a:t>
            </a:r>
            <a:r>
              <a:rPr lang="es-CO" sz="2800" dirty="0" smtClean="0"/>
              <a:t>Está vinculado con la capacidad para controlar nuestro cuerpo en actividades físicas y artísticas.</a:t>
            </a:r>
          </a:p>
          <a:p>
            <a:pPr>
              <a:buNone/>
            </a:pPr>
            <a:r>
              <a:rPr lang="es-ES_tradnl" sz="2800" dirty="0" smtClean="0"/>
              <a:t>   Para desarrollarla en los niños podemos utilizar:</a:t>
            </a:r>
          </a:p>
          <a:p>
            <a:pPr>
              <a:buNone/>
            </a:pPr>
            <a:r>
              <a:rPr lang="es-ES_tradnl" sz="2800" dirty="0" smtClean="0"/>
              <a:t>   1. Objetos reales.</a:t>
            </a:r>
          </a:p>
          <a:p>
            <a:pPr>
              <a:buNone/>
            </a:pPr>
            <a:r>
              <a:rPr lang="es-ES_tradnl" sz="2800" dirty="0"/>
              <a:t> </a:t>
            </a:r>
            <a:r>
              <a:rPr lang="es-ES_tradnl" sz="2800" dirty="0" smtClean="0"/>
              <a:t>  2. Toma de apuntes.</a:t>
            </a:r>
          </a:p>
          <a:p>
            <a:pPr>
              <a:buNone/>
            </a:pPr>
            <a:r>
              <a:rPr lang="es-ES_tradnl" sz="2800" dirty="0" smtClean="0"/>
              <a:t>   3. Mimos, juegos, canciones, cuentos y role </a:t>
            </a:r>
            <a:r>
              <a:rPr lang="es-ES_tradnl" sz="2800" dirty="0" err="1" smtClean="0"/>
              <a:t>play</a:t>
            </a:r>
            <a:r>
              <a:rPr lang="es-ES_tradnl" sz="2800" dirty="0" smtClean="0"/>
              <a:t>.</a:t>
            </a:r>
          </a:p>
          <a:p>
            <a:pPr>
              <a:buNone/>
            </a:pPr>
            <a:r>
              <a:rPr lang="es-ES_tradnl" sz="2800" dirty="0" smtClean="0"/>
              <a:t>   4. Conectar emociones y sentimientos.</a:t>
            </a:r>
          </a:p>
          <a:p>
            <a:endParaRPr lang="es-CO" dirty="0"/>
          </a:p>
        </p:txBody>
      </p:sp>
      <p:pic>
        <p:nvPicPr>
          <p:cNvPr id="22530" name="Picture 2" descr="http://3.bp.blogspot.com/-hYGC5e9otqg/TWwA0DXIFXI/AAAAAAAACIE/kL-hOxauYm4/s1600/atarse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14290"/>
            <a:ext cx="1333500" cy="1333501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1142984"/>
            <a:ext cx="8229600" cy="4268799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s-ES_tradnl" sz="9600" dirty="0" smtClean="0">
                <a:solidFill>
                  <a:schemeClr val="accent1">
                    <a:lumMod val="75000"/>
                  </a:schemeClr>
                </a:solidFill>
              </a:rPr>
              <a:t>EJEMPLO</a:t>
            </a:r>
            <a:endParaRPr lang="es-CO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302" r="14286" b="17828"/>
          <a:stretch/>
        </p:blipFill>
        <p:spPr>
          <a:xfrm>
            <a:off x="395536" y="332656"/>
            <a:ext cx="8352928" cy="6336704"/>
          </a:xfrm>
        </p:spPr>
      </p:pic>
      <p:sp>
        <p:nvSpPr>
          <p:cNvPr id="5" name="4 Rectángulo"/>
          <p:cNvSpPr/>
          <p:nvPr/>
        </p:nvSpPr>
        <p:spPr>
          <a:xfrm>
            <a:off x="6516216" y="1772816"/>
            <a:ext cx="864096" cy="7920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mj-NO"/>
          </a:p>
        </p:txBody>
      </p:sp>
      <p:sp>
        <p:nvSpPr>
          <p:cNvPr id="6" name="5 Rectángulo"/>
          <p:cNvSpPr/>
          <p:nvPr/>
        </p:nvSpPr>
        <p:spPr>
          <a:xfrm>
            <a:off x="3131840" y="1772816"/>
            <a:ext cx="864096" cy="79208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mj-NO"/>
          </a:p>
        </p:txBody>
      </p:sp>
    </p:spTree>
    <p:extLst>
      <p:ext uri="{BB962C8B-B14F-4D97-AF65-F5344CB8AC3E}">
        <p14:creationId xmlns:p14="http://schemas.microsoft.com/office/powerpoint/2010/main" xmlns="" val="13833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14348" y="642918"/>
            <a:ext cx="8229600" cy="5357850"/>
          </a:xfrm>
        </p:spPr>
        <p:txBody>
          <a:bodyPr anchor="ctr">
            <a:noAutofit/>
          </a:bodyPr>
          <a:lstStyle/>
          <a:p>
            <a:pPr algn="ctr">
              <a:buNone/>
            </a:pPr>
            <a:r>
              <a:rPr lang="es-ES_tradnl" sz="8000" dirty="0" smtClean="0">
                <a:solidFill>
                  <a:schemeClr val="accent1">
                    <a:lumMod val="75000"/>
                  </a:schemeClr>
                </a:solidFill>
              </a:rPr>
              <a:t>   </a:t>
            </a:r>
            <a:r>
              <a:rPr lang="es-ES_tradnl" sz="7200" dirty="0" smtClean="0">
                <a:solidFill>
                  <a:schemeClr val="accent1">
                    <a:lumMod val="75000"/>
                  </a:schemeClr>
                </a:solidFill>
              </a:rPr>
              <a:t>ACTIVIDADES PRÁCTICAS PARA ESTIMULAR LOS SENTIDOS.</a:t>
            </a:r>
            <a:endParaRPr lang="es-CO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482" name="Picture 2" descr="http://musicaymovimientogerena.files.wordpress.com/2010/01/ninos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071678"/>
            <a:ext cx="1876425" cy="1981201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ACTIVIDADES VISUALES.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CO" dirty="0" smtClean="0"/>
              <a:t>La implementación de una variedad de actividades visuales en el aula es fundamental para promover un adecuado desarrollo físico y mental en los niños. Las actividades deben estar relacionada con el tema que se estudia en el momento.</a:t>
            </a:r>
          </a:p>
          <a:p>
            <a:pPr>
              <a:buNone/>
            </a:pP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Ejemplos</a:t>
            </a:r>
            <a:endParaRPr lang="es-CO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es-ES_tradnl" dirty="0" smtClean="0"/>
              <a:t>1. </a:t>
            </a:r>
            <a:r>
              <a:rPr lang="es-ES_tradnl" dirty="0" err="1" smtClean="0"/>
              <a:t>Flashcards</a:t>
            </a:r>
            <a:r>
              <a:rPr lang="es-ES_tradnl" dirty="0" smtClean="0"/>
              <a:t>.</a:t>
            </a:r>
          </a:p>
          <a:p>
            <a:pPr>
              <a:buNone/>
            </a:pPr>
            <a:r>
              <a:rPr lang="es-ES_tradnl" dirty="0" smtClean="0"/>
              <a:t>2.  Posters o dibujos.</a:t>
            </a:r>
          </a:p>
          <a:p>
            <a:pPr>
              <a:buNone/>
            </a:pPr>
            <a:r>
              <a:rPr lang="es-ES_tradnl" dirty="0" smtClean="0"/>
              <a:t>3. El detallista.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endParaRPr lang="es-ES_tradnl" dirty="0" smtClean="0"/>
          </a:p>
        </p:txBody>
      </p:sp>
      <p:pic>
        <p:nvPicPr>
          <p:cNvPr id="19458" name="Picture 2" descr="http://fipuqw.blu.livefilestore.com/y1p_BvX8XIBB3_To8RsqTAXqcVreZlocK6TcnF2nLstFH3vDieNJNmDuADKIH5tolC8yUTMT5vojuFSl7mScSMEAU-gb1SVz1J2/g_edu_09pequ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3143248"/>
            <a:ext cx="2786082" cy="2911653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ACTIVIDADES AUDITIVAS.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r>
              <a:rPr lang="es-CO" dirty="0"/>
              <a:t>S</a:t>
            </a:r>
            <a:r>
              <a:rPr lang="es-CO" dirty="0" smtClean="0"/>
              <a:t>abemos que audición y lenguaje no sólo es percibir sonidos y reproducirlos sin sentido. Escuchar representa asociar sonido con pensamiento y archivar ese significado para entender y expresarlo de forma habitual, es decir procesar y producir.</a:t>
            </a:r>
          </a:p>
          <a:p>
            <a:endParaRPr lang="es-CO" dirty="0" smtClean="0"/>
          </a:p>
          <a:p>
            <a:pPr>
              <a:buNone/>
            </a:pPr>
            <a:r>
              <a:rPr lang="es-ES_tradnl" dirty="0" smtClean="0"/>
              <a:t>    </a:t>
            </a: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EJEMPLO:</a:t>
            </a:r>
          </a:p>
          <a:p>
            <a:pPr>
              <a:buNone/>
            </a:pPr>
            <a:r>
              <a:rPr lang="es-ES_tradnl" dirty="0" smtClean="0"/>
              <a:t>  1. Cajas de sonidos.</a:t>
            </a:r>
          </a:p>
          <a:p>
            <a:pPr>
              <a:buNone/>
            </a:pPr>
            <a:r>
              <a:rPr lang="es-ES_tradnl" dirty="0" smtClean="0"/>
              <a:t>  2. Teléfonos.</a:t>
            </a:r>
          </a:p>
          <a:p>
            <a:pPr>
              <a:buNone/>
            </a:pPr>
            <a:r>
              <a:rPr lang="es-ES_tradnl" dirty="0" smtClean="0"/>
              <a:t>  3. Sonidos diarios.</a:t>
            </a:r>
            <a:endParaRPr lang="es-CO" dirty="0"/>
          </a:p>
        </p:txBody>
      </p:sp>
      <p:pic>
        <p:nvPicPr>
          <p:cNvPr id="18434" name="Picture 2" descr="https://sites.google.com/site/formandogenios/los-sentidos/escucha.gif?attredirects=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3214686"/>
            <a:ext cx="1962393" cy="32147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dirty="0" smtClean="0"/>
              <a:t>ACTIVIDADES KINESICAS.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O" dirty="0" smtClean="0"/>
              <a:t>   La mayor parte de nuestra comunicación pasa a través del lenguaje no verbal, aquella que se da por los gestos corporales y la mirada, a través del estudio del lenguaje corporal se puede establecer como se comunican las sociedades.</a:t>
            </a:r>
          </a:p>
          <a:p>
            <a:pPr>
              <a:buNone/>
            </a:pPr>
            <a:r>
              <a:rPr lang="es-ES_tradnl" dirty="0" smtClean="0"/>
              <a:t>    </a:t>
            </a:r>
            <a:r>
              <a:rPr lang="es-ES_tradnl" dirty="0" smtClean="0">
                <a:solidFill>
                  <a:schemeClr val="accent1">
                    <a:lumMod val="75000"/>
                  </a:schemeClr>
                </a:solidFill>
              </a:rPr>
              <a:t>EJEMPLO:</a:t>
            </a:r>
          </a:p>
          <a:p>
            <a:pPr marL="514350" indent="-514350">
              <a:buAutoNum type="arabicPeriod"/>
            </a:pPr>
            <a:r>
              <a:rPr lang="es-ES_tradnl" dirty="0" smtClean="0"/>
              <a:t>FEELY BAGS.</a:t>
            </a:r>
          </a:p>
          <a:p>
            <a:pPr marL="514350" indent="-514350">
              <a:buAutoNum type="arabicPeriod"/>
            </a:pPr>
            <a:r>
              <a:rPr lang="es-ES_tradnl" dirty="0" smtClean="0"/>
              <a:t>EL ESCULTOR.</a:t>
            </a:r>
            <a:endParaRPr lang="es-ES_tradnl" dirty="0"/>
          </a:p>
        </p:txBody>
      </p:sp>
      <p:pic>
        <p:nvPicPr>
          <p:cNvPr id="17410" name="Picture 2" descr="http://razvitiemalisha.taba.ru/fid/cnRlaW1hZ2VfdGh1bWI6ZTE4ZTM3MzQwMzRjNTcyOTUwNGI3YjY4YTAzOWRhYmMvLw/im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3429000"/>
            <a:ext cx="3131735" cy="277016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8229600" cy="5197493"/>
          </a:xfrm>
        </p:spPr>
        <p:txBody>
          <a:bodyPr anchor="ctr">
            <a:noAutofit/>
          </a:bodyPr>
          <a:lstStyle/>
          <a:p>
            <a:pPr>
              <a:buNone/>
            </a:pPr>
            <a:r>
              <a:rPr lang="es-ES_tradnl" sz="4000" i="1" dirty="0" smtClean="0"/>
              <a:t>“POR MOTIVOS PRÁCTICOS NO SIEMPRE ES POSIBLE EMPLEAR LAS ACTIVIDADES OLFATIVAS O GUSTATIVAS EN EL AULA, PERO SE PUEDEN  HACER PARA QUE UNA CLASE SEA MEMORABLE, Y MERECE LA PENA IMPLEMENTARLA EN OCASIONES”</a:t>
            </a:r>
            <a:endParaRPr lang="es-CO" sz="4000" i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</TotalTime>
  <Words>536</Words>
  <Application>Microsoft Office PowerPoint</Application>
  <PresentationFormat>Presentación en pantalla (4:3)</PresentationFormat>
  <Paragraphs>48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Mirador</vt:lpstr>
      <vt:lpstr>DIDACTICA DEL INGLES PARA PRIMARIA. ¿Cómo aprenden los niños?</vt:lpstr>
      <vt:lpstr>KINÉSICO.</vt:lpstr>
      <vt:lpstr>Diapositiva 3</vt:lpstr>
      <vt:lpstr>Diapositiva 4</vt:lpstr>
      <vt:lpstr>Diapositiva 5</vt:lpstr>
      <vt:lpstr>ACTIVIDADES VISUALES.</vt:lpstr>
      <vt:lpstr>ACTIVIDADES AUDITIVAS.</vt:lpstr>
      <vt:lpstr>ACTIVIDADES KINESICAS.</vt:lpstr>
      <vt:lpstr>Diapositiva 9</vt:lpstr>
      <vt:lpstr>ACTIVIDADES OLFATIVAS.</vt:lpstr>
      <vt:lpstr>ACTIVIDADES GUSTATIVAS.</vt:lpstr>
      <vt:lpstr>CONCLUSIONES.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DIDACTICA DEL INGLES PARA PRIMARIA. ¿Cómo APRENDER LOS NIÑOS?</dc:title>
  <dc:creator>usuario</dc:creator>
  <cp:lastModifiedBy>familia</cp:lastModifiedBy>
  <cp:revision>13</cp:revision>
  <dcterms:created xsi:type="dcterms:W3CDTF">2013-07-19T18:30:26Z</dcterms:created>
  <dcterms:modified xsi:type="dcterms:W3CDTF">2013-08-21T20:22:55Z</dcterms:modified>
</cp:coreProperties>
</file>