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51A3F-AF80-4521-AEEB-6EF4368C959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5060-4994-402F-A838-697F1C57F9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51A3F-AF80-4521-AEEB-6EF4368C959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5060-4994-402F-A838-697F1C57F9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51A3F-AF80-4521-AEEB-6EF4368C959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5060-4994-402F-A838-697F1C57F9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51A3F-AF80-4521-AEEB-6EF4368C959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5060-4994-402F-A838-697F1C57F9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51A3F-AF80-4521-AEEB-6EF4368C959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5060-4994-402F-A838-697F1C57F9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51A3F-AF80-4521-AEEB-6EF4368C959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5060-4994-402F-A838-697F1C57F9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51A3F-AF80-4521-AEEB-6EF4368C959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5060-4994-402F-A838-697F1C57F9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51A3F-AF80-4521-AEEB-6EF4368C959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5060-4994-402F-A838-697F1C57F9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51A3F-AF80-4521-AEEB-6EF4368C959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5060-4994-402F-A838-697F1C57F9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51A3F-AF80-4521-AEEB-6EF4368C959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5060-4994-402F-A838-697F1C57F9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51A3F-AF80-4521-AEEB-6EF4368C959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35060-4994-402F-A838-697F1C57F9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51A3F-AF80-4521-AEEB-6EF4368C959E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35060-4994-402F-A838-697F1C57F90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3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14546" y="4071942"/>
            <a:ext cx="673729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Didáctica del inglés</a:t>
            </a:r>
          </a:p>
          <a:p>
            <a:pPr algn="ctr"/>
            <a:endParaRPr lang="es-E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Valentina Madrid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3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143108" y="1000108"/>
            <a:ext cx="4813818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Dos </a:t>
            </a:r>
          </a:p>
          <a:p>
            <a:pPr algn="ctr"/>
            <a:r>
              <a:rPr lang="es-E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métodos </a:t>
            </a:r>
          </a:p>
          <a:p>
            <a:pPr algn="ctr"/>
            <a:r>
              <a:rPr lang="es-E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nuevos</a:t>
            </a:r>
            <a:endParaRPr lang="es-E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9000"/>
            <a:lum/>
          </a:blip>
          <a:srcRect/>
          <a:stretch>
            <a:fillRect t="-3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000108"/>
            <a:ext cx="6400800" cy="5072098"/>
          </a:xfrm>
        </p:spPr>
        <p:txBody>
          <a:bodyPr>
            <a:normAutofit/>
          </a:bodyPr>
          <a:lstStyle/>
          <a:p>
            <a:r>
              <a:rPr lang="es-CO" dirty="0" smtClean="0">
                <a:solidFill>
                  <a:srgbClr val="0070C0"/>
                </a:solidFill>
              </a:rPr>
              <a:t>SITUATIONAL LANGUAGE TEACHING (LA ENSEÑANZA DEL IDIOMA EXTRANJERO A TRAVÉS DE SITUACIONES)</a:t>
            </a:r>
          </a:p>
          <a:p>
            <a:endParaRPr lang="es-CO" dirty="0" smtClean="0">
              <a:solidFill>
                <a:srgbClr val="0070C0"/>
              </a:solidFill>
            </a:endParaRPr>
          </a:p>
          <a:p>
            <a:r>
              <a:rPr lang="es-CO" sz="3600" dirty="0" smtClean="0">
                <a:solidFill>
                  <a:schemeClr val="tx1"/>
                </a:solidFill>
              </a:rPr>
              <a:t>Según las necesidades de los estudiantes, en situaciones especificas. </a:t>
            </a:r>
          </a:p>
          <a:p>
            <a:endParaRPr lang="es-CO" sz="3600" dirty="0" smtClean="0">
              <a:solidFill>
                <a:srgbClr val="0070C0"/>
              </a:solidFill>
            </a:endParaRPr>
          </a:p>
          <a:p>
            <a:pPr algn="just"/>
            <a:endParaRPr lang="es-CO" sz="3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857232"/>
            <a:ext cx="6400800" cy="4781568"/>
          </a:xfrm>
        </p:spPr>
        <p:txBody>
          <a:bodyPr/>
          <a:lstStyle/>
          <a:p>
            <a:r>
              <a:rPr lang="es-CO" dirty="0" smtClean="0">
                <a:solidFill>
                  <a:srgbClr val="0070C0"/>
                </a:solidFill>
              </a:rPr>
              <a:t>AUDIO- LINGUAL METHOD (MÉTODO AUDIOLINGÜÍSTICO) </a:t>
            </a:r>
          </a:p>
          <a:p>
            <a:endParaRPr lang="es-CO" dirty="0" smtClean="0"/>
          </a:p>
          <a:p>
            <a:endParaRPr lang="es-CO" dirty="0" smtClean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La conversación fluida y natural como eje fundamental, lo demás se da con el tiempo.</a:t>
            </a:r>
            <a:endParaRPr lang="es-CO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5000"/>
            <a:lum/>
          </a:blip>
          <a:srcRect/>
          <a:stretch>
            <a:fillRect t="-1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4357686" y="5357826"/>
            <a:ext cx="454643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chomsky</a:t>
            </a:r>
            <a:endParaRPr lang="es-E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6000"/>
            <a:lum/>
          </a:blip>
          <a:srcRect/>
          <a:stretch>
            <a:fillRect t="-12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285852" y="1071546"/>
            <a:ext cx="6400800" cy="1752600"/>
          </a:xfrm>
        </p:spPr>
        <p:txBody>
          <a:bodyPr>
            <a:noAutofit/>
          </a:bodyPr>
          <a:lstStyle/>
          <a:p>
            <a:r>
              <a:rPr lang="es-CO" dirty="0" smtClean="0">
                <a:solidFill>
                  <a:schemeClr val="tx1"/>
                </a:solidFill>
              </a:rPr>
              <a:t>La lingüística como ciencia social de gran importancia</a:t>
            </a:r>
          </a:p>
          <a:p>
            <a:endParaRPr lang="es-CO" dirty="0" smtClean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Gramática Transformacional (Estructura profunda y superficial)</a:t>
            </a:r>
          </a:p>
          <a:p>
            <a:endParaRPr lang="es-CO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es-CO" dirty="0" smtClean="0">
                <a:solidFill>
                  <a:schemeClr val="tx1"/>
                </a:solidFill>
              </a:rPr>
              <a:t>Sintáctico (Reglas básicas y transformacionales) </a:t>
            </a:r>
          </a:p>
          <a:p>
            <a:pPr marL="514350" indent="-514350">
              <a:buAutoNum type="arabicPeriod"/>
            </a:pPr>
            <a:r>
              <a:rPr lang="es-CO" dirty="0" smtClean="0">
                <a:solidFill>
                  <a:schemeClr val="tx1"/>
                </a:solidFill>
              </a:rPr>
              <a:t>Fonológico</a:t>
            </a:r>
          </a:p>
          <a:p>
            <a:pPr marL="514350" indent="-514350">
              <a:buAutoNum type="arabicPeriod"/>
            </a:pPr>
            <a:r>
              <a:rPr lang="es-CO" dirty="0" smtClean="0">
                <a:solidFill>
                  <a:schemeClr val="tx1"/>
                </a:solidFill>
              </a:rPr>
              <a:t>Semántico  </a:t>
            </a:r>
            <a:endParaRPr lang="es-CO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83</Words>
  <Application>Microsoft Office PowerPoint</Application>
  <PresentationFormat>Presentación en pantalla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</dc:creator>
  <cp:lastModifiedBy>familia</cp:lastModifiedBy>
  <cp:revision>17</cp:revision>
  <dcterms:created xsi:type="dcterms:W3CDTF">2013-07-11T17:11:36Z</dcterms:created>
  <dcterms:modified xsi:type="dcterms:W3CDTF">2013-08-21T20:20:52Z</dcterms:modified>
</cp:coreProperties>
</file>