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C415F4C-ECA3-4207-BAE0-05CEBF74FB6B}" type="datetimeFigureOut">
              <a:rPr lang="es-ES" smtClean="0"/>
              <a:pPr/>
              <a:t>21/08/2013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151AC6F-7596-4368-802D-46EE33021E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9" y="332656"/>
            <a:ext cx="3888432" cy="5184576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DIDÁCTICA DEL INGLES PARA PRIMARIA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LAS INTELIGENCIAS MÚLTIPLES EN CLASE DE INGLES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MELISSA TORO CALDERÓN</a:t>
            </a:r>
          </a:p>
          <a:p>
            <a:r>
              <a:rPr lang="es-ES" dirty="0" smtClean="0"/>
              <a:t>Maestra en </a:t>
            </a:r>
            <a:r>
              <a:rPr lang="es-ES" dirty="0" err="1" smtClean="0"/>
              <a:t>formacion</a:t>
            </a: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1026" name="Picture 2" descr="C:\Users\Usuario\Pictures\eeer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8640"/>
            <a:ext cx="25622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92211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34424" y="836712"/>
            <a:ext cx="3300984" cy="3287232"/>
          </a:xfrm>
        </p:spPr>
        <p:txBody>
          <a:bodyPr>
            <a:normAutofit/>
          </a:bodyPr>
          <a:lstStyle/>
          <a:p>
            <a:r>
              <a:rPr lang="es-ES" dirty="0" smtClean="0"/>
              <a:t>TODOS SOMOS INTELIGENTES, PERO DE FORMAS DIFERENTES </a:t>
            </a:r>
            <a:endParaRPr lang="es-ES" dirty="0"/>
          </a:p>
        </p:txBody>
      </p:sp>
      <p:pic>
        <p:nvPicPr>
          <p:cNvPr id="6" name="5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903" r="21903"/>
          <a:stretch>
            <a:fillRect/>
          </a:stretch>
        </p:blipFill>
        <p:spPr>
          <a:xfrm>
            <a:off x="971600" y="620688"/>
            <a:ext cx="3456384" cy="5625600"/>
          </a:xfrm>
        </p:spPr>
      </p:pic>
    </p:spTree>
    <p:extLst>
      <p:ext uri="{BB962C8B-B14F-4D97-AF65-F5344CB8AC3E}">
        <p14:creationId xmlns:p14="http://schemas.microsoft.com/office/powerpoint/2010/main" xmlns="" val="3557885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825272"/>
          </a:xfrm>
        </p:spPr>
        <p:txBody>
          <a:bodyPr>
            <a:noAutofit/>
          </a:bodyPr>
          <a:lstStyle/>
          <a:p>
            <a:r>
              <a:rPr lang="es-ES" sz="2800" dirty="0" smtClean="0"/>
              <a:t>En cualquier clase de niños podemos encontrar una mezcla parecida de las diferentes inteligencias, hay que enfocar la asignatura, en este caso ingles, de formas diferentes </a:t>
            </a:r>
            <a:endParaRPr lang="es-ES" sz="2800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2924943"/>
            <a:ext cx="2736304" cy="2815617"/>
          </a:xfrm>
        </p:spPr>
      </p:pic>
      <p:pic>
        <p:nvPicPr>
          <p:cNvPr id="8" name="7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3140968"/>
            <a:ext cx="2533154" cy="2837132"/>
          </a:xfrm>
        </p:spPr>
      </p:pic>
    </p:spTree>
    <p:extLst>
      <p:ext uri="{BB962C8B-B14F-4D97-AF65-F5344CB8AC3E}">
        <p14:creationId xmlns:p14="http://schemas.microsoft.com/office/powerpoint/2010/main" xmlns="" val="304112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La teoría de Gardner permite al profesor construir sobre ideas que ya han funcionado bien en el aula y desarrollarlas mas seguidamente. Pero no es una teoría que requiera que los profesores abandonen los métodos que antes le habían servido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242775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 útil explorar las inteligencias de nuestros alumnos, para mirar que otras fortalezas se pueden desarrollar y transversalizar así a otras áreas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70404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908720"/>
            <a:ext cx="5184576" cy="5184576"/>
          </a:xfrm>
        </p:spPr>
      </p:pic>
    </p:spTree>
    <p:extLst>
      <p:ext uri="{BB962C8B-B14F-4D97-AF65-F5344CB8AC3E}">
        <p14:creationId xmlns:p14="http://schemas.microsoft.com/office/powerpoint/2010/main" xmlns="" val="2218145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</TotalTime>
  <Words>112</Words>
  <Application>Microsoft Office PowerPoint</Application>
  <PresentationFormat>Presentación en pantalla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Austin</vt:lpstr>
      <vt:lpstr>DIDÁCTICA DEL INGLES PARA PRIMARIA  LAS INTELIGENCIAS MÚLTIPLES EN CLASE DE INGLES </vt:lpstr>
      <vt:lpstr>TODOS SOMOS INTELIGENTES, PERO DE FORMAS DIFERENTES </vt:lpstr>
      <vt:lpstr>En cualquier clase de niños podemos encontrar una mezcla parecida de las diferentes inteligencias, hay que enfocar la asignatura, en este caso ingles, de formas diferentes </vt:lpstr>
      <vt:lpstr>Es útil explorar las inteligencias de nuestros alumnos, para mirar que otras fortalezas se pueden desarrollar y transversalizar así a otras áreas </vt:lpstr>
      <vt:lpstr>Diapositiva 5</vt:lpstr>
    </vt:vector>
  </TitlesOfParts>
  <Company>Luffi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DIDÁCTICA DEL INGLES PARA PRIMARIA  LAS INTELIGENCIAS MÚLTIPLES EN CLASE DE INGLES</dc:title>
  <dc:creator>Luffi</dc:creator>
  <cp:lastModifiedBy>familia</cp:lastModifiedBy>
  <cp:revision>3</cp:revision>
  <dcterms:created xsi:type="dcterms:W3CDTF">2013-07-09T19:02:43Z</dcterms:created>
  <dcterms:modified xsi:type="dcterms:W3CDTF">2013-08-21T20:20:37Z</dcterms:modified>
</cp:coreProperties>
</file>