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9E84AA2-CF08-4407-AFE6-577FAECFD878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42AF490-A826-4FFE-AE4C-5BF2E5CDB30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44008" y="1772816"/>
            <a:ext cx="3834760" cy="3285892"/>
          </a:xfrm>
        </p:spPr>
        <p:txBody>
          <a:bodyPr>
            <a:normAutofit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H="1">
            <a:off x="9468543" y="5661248"/>
            <a:ext cx="45719" cy="236485"/>
          </a:xfrm>
        </p:spPr>
        <p:txBody>
          <a:bodyPr>
            <a:normAutofit fontScale="62500" lnSpcReduction="20000"/>
          </a:bodyPr>
          <a:lstStyle/>
          <a:p>
            <a:endParaRPr lang="es-CO" dirty="0" smtClean="0"/>
          </a:p>
        </p:txBody>
      </p:sp>
      <p:pic>
        <p:nvPicPr>
          <p:cNvPr id="1026" name="Picture 2" descr="http://ciudadania-express.com/wp-content/uploads/2013/04/ingles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147215">
            <a:off x="45363" y="3822581"/>
            <a:ext cx="3979252" cy="27089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AutoShape 4" descr="data:image/jpeg;base64,/9j/4AAQSkZJRgABAQAAAQABAAD/2wCEAAkGBhQSEBMUExISFRUUFBYVGBYXFhgYGBUYFxQVGBYVFxceGyceGB0jGRQUHzAgIycpLC0sFx4xNTAqNSYrLCkBCQoKDgwOGg8PGikkHyQvLCwsKSwvKiwqLCkpLCksLCwsLCwsLCksKiwsLCksKSwsLCwpLCwpLCwsKSwsLCkpLP/AABEIAL4BCQMBIgACEQEDEQH/xAAcAAABBQEBAQAAAAAAAAAAAAAAAgMEBQYHAQj/xABCEAACAQIEBAMFBgQFAwMFAAABAgMAEQQFEiEGEzFBIlFhBzJxgZEUI0JSobFicoLwFjOSwdEVQ+GiwvEINFNjsv/EABoBAAEFAQAAAAAAAAAAAAAAAAABAgMEBQb/xAAvEQACAgEDAgQFBAMBAQAAAAABAgADEQQSITFBE1FhgQUUInHwkaHB4TKx0VIj/9oADAMBAAIRAxEAPwDuNFFFEIUUUUQhRRRRCFFeXrxnA60QiqKjPmCjvSVzEGn7G8pH4i+cl0UwmIv0FPU0jEeCD0ntFeV7SRYUUUUQhRXhNNvL5UoGYhIEdopkT+dOK96CCIAgxVFFeE0kWe0UkNXt6IT2iiiiEKKKKIQoooohCiiiiEKKKKIQoooohCiiiiEKSzUiacKKp8VmJPoKkrrLyGy1UljiMaBVZPjr96hST3pq96vpQF6zOs1JaP8AOJNgKt8Ph7AVHwMagXNT2xAttUNrZOAJNSmOWMkpYCmpMUB03qG8tMPiKiWrMna7Es4Zr9adEg86oHxJ86bXEG/Wn/LkyP5oDtNDJiQO9U83FEd9MeuU7j7pGkFx2LgaF/qYVHxaSyDQkaG/VpBdF77Le7n02HrXj5IirqxOIcqvXVJyoh6aV0i38xPxqIqFku9m6TyfOZBYskcS9zNOqEfBVDD/ANVRxntzti8vHxdv312pOHzHLYVMkMSsukuZMPhHkQgC5YyRxlSbb9atJOIowUU4fEfeX0fdAhrLqNrHyBNqYbR0Bki1+cbwuLxFyWw8Use2loMQHYjuSjogHydqscLnMTNy7lJLX5cilGIHUqD7wF+q3HrVBisyy8uwdTBIALu0UuGYDexEulbi9972uD5UnHK/LAumNhvq0y6OYADqVo5AAjlbLbUAe+u/UALxWZUmqbEUlpay2VZoNDKkkjhWtpl/zIthaNifEbdQWuSD1brUg45jVldOSJUfVAGXZxI86UuJFZ1pz51IweIsdzT20+BIl1WTiaCMk08Krv8AqqgbUy2d1X8Fz0Et+Oijky3vXtUX/V96lw5kDSNSwirqEbvLKimYsQGp6oiMScEHpCiiikiwoooohCiiiiEKRI9hSjTEkN+p2pRjvGtnHErsXiL+tVczGrTEZth0WQmaL7oFns6sUA8wDcVkc04vEYaQ4aYogLPYXeNbagZAAVjJUhtMjKwBFwKtJqK0/wAuJQtodunMuEivS7AVGwOaJNFHLEbpIodT02PmOx9KU7+Zt8avA55lHpxHufS1xpFRVYHoQfhXtLtBibyJIkxZNN8403RShQIhYmL5hNScLgmJvURetUuccQnE/cRg8skaUIdftulxrtILBMMlrO+5YkCxBAkr32eGOO8n09YsOW7SfmPGDNJHDh76ZdYWdU5pkZeq4eO/iUd5XIjGwub7P5bwhKzRzTssciqwPiOJcl7am1yDQh22CoQASLkG1O5Dg48MGYBDLJvJIFCDudEa9I4lubJfuSSWJJxHE/tjk1hcHyxHc3mkUuXANiyIGAAJsATct5AC5zLUxzb+k1amD8VzoOH4Tgij0M2ImG9+bNIR4iS1kUhFBJPhVQPQUv8A6DhQFvBF4Pd293Yjwm912JG3Y1xxvadj9QP2gAflkSI39NKgG39V6nQe0jFuf8zBknfTymB+X316iGp06j6uPaStprz0x+s6JjcrjD64XnifToukrEFb3sY5NSHe/Vdrmsvi8pfDJM8SuWJnnWSAaXMjkuEmw/uYhCfDcWdRpAH4gnA8fLe2Jj5V/wDuK2qMdLa7gMnxsQPzVq1O1wbjsR0I7EeYrSqWi5d1Z9x1mVa91TYsHsekqcFjVLxCYw894y0ckTeCdFNm0X3BF7mNr6SdietW9UuaZCpcypHq1DTLEG08walYyREEcvEKUUq9xfTY22ZXchzJ3jj5ttTqXRunMQNp8QsNMq7B07E7eQlrsKtsf2Pn/cisQMu9OnceUtaKKKtStCiilJGT0FEImpeFjNLgypm9KucPlyqPOq1tygYlunTsxzEYWIkVNVa9AtQDWczZM1UTaICvaKKbHwoooohCiiiiEKznF2bCMLFeMGVXLGQAxpClubI6kjUPGqgd2kW+160RrnHtASZswwPLXUjcxGJW6o6lJEkYW3tpZgOmpEv2pCGIO3rGllH+Uy2a5dhYAWjOIClg4ilw3LjUg35uEPJVY5RbUALh7WIOoESsg4gimiaSeRHEchXTbaTEu7SO4QtY2Xl6eyjVuLXEvjLJYUwWIkkeYERuQ7SuSzsDpBBJU3YgBdNhtYCwtmfZfwmjqswaLWbW1RaniuARYlrXKkNe1/FVaxPkx4lpDHt94qMuqUqmQO8vMRjcTKNOGMeGh6jlQSzu2o3N+UojS5J91m3N70wvDszaEL5Zimv/AJeMjnilewN9DSMxZvl510GDDYqLcNBMm3hKtE4HfxXZWPpZajzcRwzq8U0RUgeOGZRcDztcq6321KWW/eqVussZd1hz6CT10IvCCYnCZTgjPyDHPleN6hQxEMxA2MTggOpv+EoxtbtaraPMp8PIUxNmVULFvxaQbGZCABIgBGsEK6WudakGs/nmaK+qFGSSJb8t52H3EnTliQ7yxkbFNyLWv0Cu4Q4uYRIk2Fl5DBvDIXmWwIAu2x8JKktuQTv3pU1tlRDKePIxX0i2Ahx7zdq1+m4O4I7+te1mclxUsELB1LpD76BCs+HViSLxgsJEUagCh91NtdjV9iseqRGU3ZQuoaBqL390IB7xYkAAdbiupo1VdyblP39Jzt2neptpH29ZWcQ44gCMLKykpzuSVEmiRiqJHcjxSMCCbjSiyNcFRUzK8AYku7FpCqgkm4RVvoiQkAhEBsL7ncncmomV4C8rSsSSGPe6822iV19FAWFSRcCNj+M3zHtGzy5OGV9KKFM9rXYmxSL4W8RFt9Sjpeq7WKinUP7fnmZOlTWMKE9/z0jfG3tEQxSYfDDWZFKGa5Efi6iMjdyfPYb7E1zfDMWkZrsdgdgLre/QdvLbfc03jcQztpUNubbm/bf4WowEOjqTZgrau6k33+HY/Ksy61rRubr2E26KVp+lPcy3wbqOiP8A6Gv8za5NWwxUZWz2A78xCB/6haq/Cah1s3w2P06fqKsRjlAs11/mFh/q6H61i28nofYzTEZnFgTG39JOpD6Duvy29DWh9nXE+mX7I5IRgTCGO6MNzED3QgErboVYeQGVxcK9V8J816H4joagEsxHRZoyJI2H5lN1YelwLjtV3RW+E2/P3lTV0C5Cp9p9A1R5plY5sT6ykfMZ7jpFiGQpHORcXRrlHG99Snbc1OyXMRiMNDN/+WNHI8iygsPkbj5VKngV1ZHUMrqVZSLhlIsQR5Wrq7EFqf6M5KtzU3+5HyjMhPCsgBUkeJSCCrWFxY726EHuCp71MrPYGeWOfQ6jQixQM4/HcyDCy21bHSgiba5YrbYVeYnEpGjPI6oii5ZjYAeppKbNy/V1HBi3V7W46HpFySqoJYhVAuSSAAPMk9Kz+J9s+XYfZefiCNiYUGkfFmYA/K9cr4y4/wDtk5W7DCofAm45hH/ccd9+g7D1pjC8bQxppGHB9bCqt1+7hekv6fTbfqbrOy5X7esvlsDzoWJtpkQfXUrEfW1aaPj/AAekM+IjhB6c48kn4CS1/lXytmGIjd9WgpfcbWrWez3iDlTJhcSRJg8QeWQ/iEbNspF+ik2BHTe/as66x0Usi7sdu/tL4UE4JxPpTBZtFMgeKSORT0ZGV1PzBIp/nV898WcLT5HjklwMrokoLRi5Kkr78EnZxZiRfe1+63rsfAfEi5jgo8QBpYkpIl76JF2YfDoR6EVNW6uobzkbBgZpwa9rxRXtEfCiiiiEKKKKIQNR2wYJuRUimZcQBSjPaNYDvOYe1ObXiYcMouI8NNiivZnJEMKn5u31HlVTlulJgFkMZsqxSixUrKS8Adb2aNgSqk2IdJApGoXveM4z9vMh2DQRKWt0VnlQn+iQwufSqRgGXlsEV0DcsNukkRYc3DSCw2Vhp23Fo3HUisfV2HxCD2luhRtBE1M+ZYqJAHELkD3lcrc+ehlJX4aj8TWNz158cdLPFBHDd5JgxLRIF8QDbAMy9j2uT2vEzLMbJpaWeLSCFjc6ibDZY5BvLe225bpfetrkWXrhcHGGsNEYaQ9bvp1Sse5JbUf0qsq4befb86S5WgI5lLwxkEXL1QvilAsA7LGpcWBDLeP3d+nx2qwzK8Sa5/vYo7MJUAjxUBBtrjYeGTqBosLi4Ou+mrhZ5ROkT4dkV4zIH1BgN7BWAHhb6jcWJ3rzPcYkELySAlVVmKhS1woJa4AOwA3J2HepijB+RzH4qZP5ldFxIH5M+pTLA8cbslgmIw+IYIkmnsNVmsd1eN1BIveqXFHWMNE9jDiJFXYbM7O0CgEWIij5slhuOTFfY75/HWgnWSO64fFylSo2WMRyYd+Zboo1CS/qfWtPwrhLF5W6lmYkix5k5DuPI6Yhh47+aPWhpKrBdtPQj9uD/wBHvMbVOgr3dwf35E0UMARVVRZVAUDyAFhXFeI5zJjMTbYjEMo/m2XUR30oFt8TXbA9+lcd4pw3KzSYHo0olX1DwbH/AFK4/prS+JDFQI7Sn8LObSPMSlwmXbxn82o/IL4R9Ln43p37B4Rp9+Pw28x3B+IsRT6S2jFhcxm1vPTsR81/evZpdXiU2Ntj2I8iO9c2Xctn8/MTpAoAxGcJH4QYzYflYbDzHmp/u1SzjGHvRtbzUhh9Nj+lQY5C72QNzvyINZbyuo6j12t5ir0ZBi+WrnDk6gLqjDUp7hka3T0JodCeSP8Av9xynPT+pRTBWuyG3np6X/iXp9d6YuT2+8TxC34h3t6HpbsbfGnsbF4yDdJAOjAhrdPEpsSt/wDwaaEnh1WsYzcj0/F8QV3Hy8qkXj8/OIw4nUPZfjeZgSO0c8ij+Vgsq/QS2+Va+9c99leNjhwuJ5kipbESOC50jlqsaawTsQCCNuhFWXDnE6YrNMUIiWiXDxANYgFo5Huyg9jzSL99IrqqLAK1E5LUVE2OR0EuOJMI7IOWVVpbYcsx8KCV10SW7lJQjD4nzrJe1GKbE4LDaDpU8ySRb9WihZ9HqRok29K6Di8MJI3Q7alIuLgi/QgjcEGxv6VRcJvG0ckQjIRGuFfc3OuOcg9f8+PEi/X6imWJ/wDTH/ofuP6hW/0Bv/J/Yym4ByeGLCYddIZ8SnMY6NV7rq8RtZVAIG9he3c1rYeF8OralghVvzCNQfrastkPEUeG0YV9Q0yzQxta66I53RAT5hQu9avEZuI0ZmNlUEn0A9K52wFXIM6msqyArK/HYSKdXQqGCkqySIR3NjZh0NjZhsexrj+f8N/ZsS0K35Uia477kdiL+jfuK6zlnFkeL5gQNZAh1EqQwcMQVKkggFWB32KsNiCK5/7TcUFxGG9I5N/iy/8AFPoLLZtiXANVumk9oeatPlOFmZr2kgkB/nQqf0Y1cewbEf8A38YO3MilA7DWhU//AMD6VzvOc1vkkEZO/wB1b5E2/S1b/wD+n1xysY56mWJPkIybfVjTfhistbK3P1Nj7ZlfVBQwI8hOvivaRzKXWlK0KKKKIQoooohESGoEr2+NWDCqzFRm5Nqmq6yC7IExXtAZl5OJ0a0jLwzL1vBPpDG3ezpEfhespgcmWdppJcUsUEWk84W1Fio5b622BWOylt9YbcbV03GKroyMLqwKkXtsRY79R8awDwNgJJQcM02HnB5nLAbUQDaRo9iGZfCyqCpsGFiWWqur0p3+Ko7Ykmj1KgeG5iIcvkOKgiucRhnHOGIiACMFJKK5DG3iCXtswPYXA2s2DZkI6Xtv16MCf0Bql4YzrDzoxgCoSzO8Xh1K2rSzMoJG5XqNj1rRpiKyDhWxjGJvqPo4OczKcHYfHLNi5cczeKS0QZ9QCgsWZfEdIPh226dKZ4szfENJCmFjEsWJDYeSVfGI0dlEouDZTpHvHppHnWizPPYIFviGWJCxUNJ7r7duvrYHc2O1O4PNYnj5qGyEatRVk2A96zAG1u9ulTeId28yHw12+GP7mWzDkHC6JkRgZJtV/wAIEzyT79RtG5+Q8qmQXEKLezEF2/ndtch/1Mf0qhxGMEkTOLbySvYflnxPgO/QmHmEj+I1CbPSdRAOo+BB8D4j6XPX0UVtrcByfICcnqO6juSf3xNAuZlJQt+9V/tD4faeJMTCNUkK2dALl0ve473XxGw6hmqrwcjiTU1XWGzpgw03qL5lbAUf/EyKktUwZeomL4PwsOJkeOYnmvvDZysb2U+E6TcsLX67j4WrZ4LhjLYykEgw7ShQCHsXbzY38z+9M5pwCmJPOw7/AGeYtrNgSjNcEOAD92wIvdep3Iq6h4TgzBYpMZCryRhopQGdbspswDKQbalDD0J23qhdpyhBJO09xOo02sS1SFA3DsZLxeRtFh2XBJFFJtpuoCjzuAN6q+Ep8ym1HFYVViUKOYGW5fUwJVQLFRtcHdbd9wNRJHJGgRBrN9I1NYAebPYnYC17Ek2+NPq/KQs1tlLsFuRcDe2w1H5XO1VF24IYZz37y627IZTjHbtKrOOGI549MyBgOh3DKfNWG4Ncc4mydsHO8bHWpiYq1ra0OrTcdNQKupt5jzru2Lxo0FibAC5J2sPM36VxvjzOUkx8RdGEUcV0LgoJtT31gm2qO67bjVpO9jTqgckDpG3sNu49Z7xjlyww5VC1laPDSPJbrqdoy1u4OrVuPWrj2fMsL4iRrKWEcdre5YM2kfBXjB9VrNNFLPKJShVY41RC9wqqhJXY2Mhu7NsAN+1ShiQAEQHvv3Zibsx9SST86t6YtSQz9v5mD8Q1CbPDQ5JnQouJgXtsAO5pOFkCY8KJBpe4WML3nV5S5bv48LNt2L+tYWUyBLHcN4T8+x+PT50rLcydZoJGQu8JkH8ShAJZGHf/ACopdhudYq8usWwjnoZl0owyCOoxNXlnD6YhObLqAMmNZNNr/ezERkXBtdF6ix8XrVnjsLz4CATZtS3FvwvY2vsdweu1ReF82DQ8no0DMhHcoGPLcejLbfzuOopuXjCGCVYGSdGsNC8skEE2AVgSLXIHWw9Ky7GZnPoczq6VVawexH8SeOE4sLpXD2K8sKSLgDS7lVAJJ/7jm5JuSazXE/B6YzQHZkZDs438JI1KR36de36Vr/tjabsAp3uL6rbnvYX2/s9aqMzzJIlaSRwiL1Y/3cn0FQtYS+4dZZrqAr2HpM5muRYJsLPFHhyBAjAYhiCwdEDWBLawN+lrEXtta7Hsnz37McTGejCOUfQq3/t+tU3GHtHSeE4eBW0MQHkOxK3BIVeu/maVk+LSTEiSNWESYfl6yLBmLKbDz901frZ6kLn9Jk6zYwwv6zsWTcYBnN228jW0wmKDi4rgM8ttwbV0T2eZ2zDRfUP26U6m8WCZtVhDbTOhUUUVPL0KKKKIQqmzrPVh2Iverg1z/jpryAhugqvqGdEJTrGsQOsYzbilV3A61nczz9nG1VmLxAY7npVVJmdiRYWqH5u91AzMqwICSYlsa8RlndgzJqdACUeMFg8gV7EXcqASQRu2xvWok4ix2FSN5UixMLe9MupGjJGwkVFa9zbxKvnsO+NxkgaGbzZGA+JUgD6kVquFMykN8H4TMFKvrF1EagKZSv4gQy2UdSSLixIegrsBNg95vfC2NlbZbpjH/JIzzjmAo0WJwzOpCbI6OjMWAsWupSx0+8Ad+lUGYcUSYi4lssVgBCh8Atb3msDJ072Xp4a1+cezMzxctcdIQFYKJY0YJqKnwFdLKBpFgSbVAwnsnN/vsVYf/qQA/MvqA+lR4qXBWN1i6q36K+nfoJnHl1RXS+ozdL9eVA2kfC+J/So+Hju9gdgNOr+HoberEfQX71s8X7NOTh5GixE8kqKzxKwjC6rA6SAovq0KtyduotWATH3Hh2B36efp+lNdmYHaZmXVfLhd4mlR1A7CosuaBPjUXD41QBc0y2JiaaIyBzFrAcJfWQQQAttydZTYbntVGmk78cxpffgAjJ4l3heJ5lhDlXETMUWSw5ZcGxTUPdN9t7Anpencr4qngleQLrSQgyR3AJYALzEY7BtIAKnY6RuOps8qwywlkwrSGPUOdh8Sj6G1HxFGZBZu5XcbC4Um9WT8FYJgJQzwRKGMiIxCFdPa5PL09fDYW7eV9riw2Z9jNFfh9lWLazz38oxJ7SsNYXMysdgOS5Oo7ACwIJvtsd6g4bMY8VjgvMzB5cMSzQaVVCVYbsoAUWYr1p7ifh3A4bCvLFeORAGjmLu76wQVVSSSdRAFlse4sResHhMxmZ5MS8hjkxO76GK31HVbw2PkbCrvw/QDVswTt37STVa23TKDZjJ7Ca3M83nTNsPHio4lhtHIYZGGlDJzOW8rgEFlZE6XVSRubXpzMeKY581U4mNIVhPJALCSNnTmgHXYbOMQSNQtZU7msZhuWWYApqa5IJAYk9Se5NQHTTKUsArDpba467eoP6Vra74UKNNuQ8Drj/cyU+Js1pYrz6+U69m3s6gxA1YZzhm6kKNcZ27xFgF69VK1kMRkGIhkkjEDz8tdRljXloRbcfeMBqFuis3WrbhDilocrnYqD9ktGo1WEgYDlLe3hPiC9+gt5Vns941xOKQxs3LVtSsijYqV2PM1amN9tOkDzv0rmSrPw007vlcBzgZGfWexY1XXdSVZb7A3II8vhTcTjV4lWQEoSpOlZLEKSW/CCjKT8GpnB44X3sKRiPvnEMSrqnum50g+FmYk2NhYOdh+9VkQq/0iZ9dobA6nPEVPKUWNlYrKq21qRcdmF+jC46EEbA1PwPEs7FLww4mRLWNijLrYRqQQGAJJtsBsrHa1TsH7P5JEd5pTEzOxVFWMrvudSi/4y1gGG1u96mcMZQ+Fki50Mnh1ySSKNYeXTy4goQltCI8tgwG5v1qw5Cqcc47TQ09WorsyThfKRMfjMbdAESNnbSFK6rtYkhX5g12ALFtIAAPU7GhxmVcyVo8Y5naIizXKIdShhaNbAWuR629bVvyhMj4iRShsY4Ua1447+NzYmzSEA2vsFUdb1zjFZlzZ53AIDSLp/kESBG/qFm+DCoajYU+rAbvjt+d5Y177Kt2T14llFgYoheONF+A3+vWo+LzAMtqZfEm1r09kmLwqNfE4eWYdgsuhfmLXP+r5UtVOeXM562/ccCN5Xls+Kblwo0jdwOi+rN0X512LgPgRsEC0sgZ2HurfSvS9yfePyFQeGPaFg7COPD/Z17DwgH42/wB630MoYBlIIO4IrSqRRyJZ01Kf5ZyY5RRRU8vQoooohPD0rE59wHLPIWWZFBN7EGtvXhpCM9Yx0DjBnKp/Y7Mxv9pjH9LH/eq/NvZQYIy7YkMeyhNI+ZJP7V1TNM3WFCxNc9zrPJJ7knw+Q6f3vVW1kQYHWZeq8GoYA5nOnyorOo135YWS1rqW1DQGHceFja47fO9TKzJMkzSFZUBCvGoQrfzJvrA38J8O+4NV2TPzPH3kPMP9W6j5LpA+FXZxQQXO1b2m0qCobxk95U+bvrXwq2IH8iXc3EM2GTVLEJkFhqhNpCSQP8ltidx7rb9hUrA8XwSMV5oRha6yEKdwGBG9m2I6E1nZM3BkwyMygGZXJa+kCM6wCQDbU4jUerCsFjszkGKxDRhrHEy2jeNhs8kjKrqbaTuWsQD8ADWLrtLUlm2vidJ8P1moene2CfXjges69xJxWq4d0glj57AKtiGKaiA0hAuAFGo3O1xXNcLkJN11AFfwm97dAwP4gfOrhvu7AI13IHgW6DUoDah+HSVBv3DMNrC7aJbZrgDZWHWIn8Nz1Q7WJ26A9qog4GBMTXaxtSQRwMcDr95D/wAON+dfoacw2SyRukiSKHjdXUlSRdTfcdx2+dXEd7eK1/MdD627fClUzxWEyBe6nIMahxeJDSF2SRZWZmQfdlWfqY3sdPwa/wARU/IeJngDR4kExMjKJVUuy+Gw5qKDuRc3UW23teotVXE2HZ8MyqbamQN/KXAb97/KlRtzDM1dN8W1RZay2QTjn1mcOYCRUOImmflw/hAuraRaNSV0IB1ZrXsLC5O2myT2W42WNJJDFCugaVJYuQR+ID3B6Xv51t+JoYoMvRYlCxxSYcsosByknjMoPpoDX89/OtGczBWr1evNIPhcZ+3b2nRr8P3n6+f7/OJxjEa8PGcM5KqC0dgkWljuSC5iEmq241EEjcX61Rxwh5YxrVRcgFj5Iwtc9eorsuX8NYfMcRiHmiWSMImHV7EMJY2laRo3H5eaq3HQhh2NcRz/ACeWCQh1dow0ojZhbXGkjJzEIFm6LfuLjaxFalWsrGjdCgDN3Axn7zOv0ZNpAckevOPtNL/hxrf5g3sSPFpJHukjoSOxNe/4cb86/Q1W8D5ozM8NyyhNa/w2Ki3pcMNvMGthXPWM6nE5/U+JTZ4ZOcSh/wAOt+dfoaZTLnhYzXDHDvzLC4JUICwB9VZhWkqBJMEcq24fw9vJmufTQH3/AIPWkWxjG0XuGyOo5/SagZ9Fyw4kj0/m1Df/AIPpTmE4qRwdDa7WvpVm94Bl6DupB+BvWHfJmlaGFAeaJI1WXW+oaUeS4LDQjFIZBuTuOlibQctjkiixLoWIgk5sfKZrcsyWkWSXSfDpmWQX3IGphtYT16bf0M7f55WUFcEHmbTOZWnBQl4oybSzODGFTa6oWsWZr6bjYAk3uADnc1yV3xUjhTGkoR49aldSqiREhSAQt49rjcEHoRTv+M4wyGSPEQOhvzIIoHexFiNcrNcfBR0rT53xhhMfhI2gnkklwjqXEiKkzxv908hCgKVDOjnSLDSL2qQ/D7qcu+emBxx/Z4lHXXjUUlUx5/pMb/h5vzr9DUnC8IM5tzkH9LGrSp+TTKsgLH/iqa2NmcmlpLYMcyz2SS3VjiIrdbBWvXUsqwHJjVL3sKh4DEhgLfUVcLWogAHE6TTogGVntFFeVJLU9oooohEaqbmbwmnAtJkS4pDGmZDiOL7sk1z/AIgxHLwrb2aT7sEbEF9iR8F1N/TXW8bkfMFidq5R7TctEM8MZYFRE0lu6kvoDH5awP6vSoE05stHlMe+g7/EPQSqynSALWG1gPQdBUTOpdc8cXYeM+tjZAfS9z/SKipiVQXHRfxO2lflsT+gplMQ7YoMsbOWEaKbWS55je8bdgxv5CujtsVF+o4Ep1VsxJHMvlgvOPe8EViQzLu0isu4Iufu7+nhpP8A0CMs7SAuzkksxOrcn8V7k2Nrk9ABUzE4NsO+qR43LqnM5QcrhzY6eYTsAb2DnTc28Penq5LU6jxrDYh+k9Iy9rqcLkgYnjrcWuRta/lUYLrF9g63Vri49VZe6m9/nepLGouIup5ignazi3vKOhA63X9r+lVhKqdYvCXFwbj+E72/lbuv6j6VIpkTXAIZbHcEb3v5Ucz+L9KQxp5MepE8IdWVujAg/A+VJ1fxH6f+KUL+Y+n/AJogMg5EU2dTcvlyRtJtp1KV0uOl2DMCpI6jcVFwb4lT77mGwAw5l02Hf75ULW8kvb+K3SSCfSl05W29BNp/jmrdQpI47gcn7y8xXtCjgw4w+Gj5E7QMYxOhjhiCrbSrIGDtcgALsTa5FczzGaWSKJZJpJFhUiMPpugexa5ABYmw3YmttmGFE0AGoKVdbPa5Qnwg+q3ZQw/LfyBGcxXCWMJsVw4/iErEfEeC5qxa9lgG3p3mvotZS1e+3gym4L8GLlQAaXi1n0KuALfU1tagZfkH2UNZtbvbUxFunRVHZeptc9alc09wP2/eobTuM5v4hYt15ZOkcZrbmoU2D5jAtffb+VAb2/mYgfT03l80d7j+/OlBvKowcSmrFDxKyFlllOxZQbm99B0oY0FuhY65/WxXsd334i+z5dPgmWJdpbSkHW8UlzJy10hQ2iTl6tR3G43qbRkiDEZhHDHJCHRJGOvxXuFAj0hgxJvq2vbQtxvVyi0h8AZmtob2e4KOFxj7Y7yPn+Bjkw4ePSbDqNwfnWc4DyePEY6TDubGXDTrGQbMJAFZdJ9VElx0I1A3rYZdwrI+KxcX2bBjRMA+qaQaS0MTG2mHxqS2oE22a1hTmecJy4HlYqOLDQKj8ppcNIdbJPaMCxhXT4yni1XA1WO9bdmuL1Gsr19ZrfLLUS4bPpiQsJJzI0cD31VvqAf96tMtwDM42NKyx44wB2HzO+5uT1Nya0GBzOO+37fKudVVJnOV1IxzmaPJMGVG9XgqsyufUoNWYrUTpxOlpAC8T2iiinyaFFFFEIUgtal0xi5LLSGITgZkDNOIY4FJY79h5muS5rn2GxuPm+1xS6EjjiSROZYMC8jqWjOoArLH12OmtjxHkzyqSt7je371z/EcNzFy3LkB7lSRf4gGzfOqr2N2lH5oo/1DIicgxOHimaRIGdmk0wRsSzgE6Y1UyHwMw8TMbWub7LUjiHNFkPMkkCyxRykBFBWG4msH21lRJh3icfmMZFr2NdiOHZSLMure41pexHcEWINPYLLMR0BGnt4XNv4gHdlvf+HraqQpBc2OMsfXt5SRNRWM8REPEEU2X/ZmXDK7LYSjEDctYySyAqGZmNyQQQfOo+V4qSOMKx1BSyre5OgMQm+xPhA3sOvSrzCcGyWACsbbWAJNh696kYvhMxLqfbyBO9vUVM4IHpKWtte1BuXgStix1/wn5C9O81e9/mDSkQLsLfCk8/sQaqzEOD0kfnrGbi2g3J/gJ7jb3Sevkd6dizBGGxse4PUU5z1/+aaES7FSAR08rHsR5enbtS8d4uQeo5i5MYoHnUafMSfd29am3BG9qr8Rg7Hw7jypVxFTbnmNNimP4jSec3TUfrSStq8qST4EvuHMpM0yxPJ4JA5CgDWpCEE3/J4ve7NYd60uK4axHLJGhSjKxVidL6kdnjVwCVUNKlmsf8u1qynD2dCDEK+g9NJK7GQkeFNyAQoDNc9NrdxW2xvHsb4fWA1ydGg2DB9Wkod7bHuCR3BNxVxNuzmbFJTw8Gc5lxr8xtRFkcpYG4LDZ9yATY3A2HQ7VOGIU/jX51Bxul5WcKoLG5Nh8yT/AL039vF9Ea3PeygsfUA7KNj4mt02DVUdcniZNqCxvpk9sUoIAIv6HYA9Cfj5V6cSg6kfLrTGHw+mxYLq+tr/ALn+I/oNqkSYbV1Fv3qLiVmCgynxOaMyqZCEVgHRAWHNTyaRSGHkQtiCNye9XPw9iOR9v5bsrCNzIqgCFAmhCHW29yoOkXUoS1rgm7xeWkIUJJjLaivhKhvzAMDoPmVtfveo+Ej5cZjRiFJ3BVGG532ZCP0rTrvpXayrgjr6zao1FKKQOh9OkrMKsk0BMuJxbGeTmWE50tAhaKSaV2awJaHQNd/d6W3qc8Lcow4cz2lZWj+/iaOTlBpJI3EThAuhGsNO5AFh7xr4sQ6bFAWT7sMxQBU1ErYXGlfETstgSar8Vh5RJddHMvYGKVSwLDqGU3tZtyNuoPlVltMr/wD08X1x/E0VvJGNvHnNvh8zv73Q7gj1q1wkxuNJ6/8Ais/hMIzaVUXNgPoK6JwnwqSAW3A86xwmTgTmxSXfCTW8OQ2iF7jbp5VdCmoMOFAA7U7WoowMTpq12KBPaKKKdJIUUUUQhSHjB60uiiEZGHHlTf8A09PKpVFJgRuwHqIwMEn5RSJQiD3VHyFSSKalw4YWNGPKIRxwJjM+4uYXRAR69PlWQxWNkk94k10uThWMm5pMnCcNjtf+/OqT02OeTMe7SX2kknicrZAeoptoj53Hkf8AmtXxDkaIfBe4G/8AxfvWbaMjqCKpspU4mTZW1RwZEKEdj8iCPoaSHH8J+Ox/WpdPR4J26KSD6UgOYwEnjEggr+X9L/tTigdrVNfIXtfl/pSDkrj8L/38aUqY4o3kZGaAHqKYbAp8PnVmuVSDrf6f70+mQM3UUANFVHzKFsOoOzgfOmxGoLEMx1EEgDuBa/0C/StjhuGPQfSpgypF2tv/AH/zUgVpZWuyYU4EuAFDKO5A3Pztt8Rb41Z4Dh5gtgrAdbCyg+pPUn41ojOq9BUefND0Uen70vA6w4AwTGEybQOir871Cxkajobn++1PYiOZhqINqglTUbH0kFjdgMRJFRpMvU+nwqVpp6LBs3QE0wZ7SFc9pUnKwepv8hT0GXIvQf38q0GG4bkb8NXWC4IY21bVMEsbiWlpvfgAyHw3kgYgkC3pXRsNCFUAVCyvJhEoG1WSpar9Vewczf0tHhLz1iqKKKnlyFFFFEIUUUUQhRRRRCFFFFEIUUUUQhXjLevaKISuxmSrIQSSLeVRZuGkY+IA27jb4/GruimFFPaQtSjdRKGLg6AG5W9WUeVovRQKmUUoRR0EVaUXoI0MMvlR9nXyFO0UuBJNolfiMmRu1KiyeMfhvU6ik2jyjPDXOcSMMEo6CqDMcqcyXVLg1pzXtNZAY16VcYmObhMvYnbzHp5VdYHhyNBuoJq2r2kWpRGJpq1OcSM+BTTbSKyeccFlzeMWPletoaKV61fgxbdOlowwmBw3AT/iIFaPLeHFit0Nqu6KatKrI69HVX0Ebjw4HQU5aivamlsAQooooiwoooohCiiiiE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174" name="AutoShape 6" descr="data:image/jpeg;base64,/9j/4AAQSkZJRgABAQAAAQABAAD/2wCEAAkGBhQSEBMUExISFRUUFBYVGBYXFhgYGBUYFxQVGBYVFxceGyceGB0jGRQUHzAgIycpLC0sFx4xNTAqNSYrLCkBCQoKDgwOGg8PGikkHyQvLCwsKSwvKiwqLCkpLCksLCwsLCwsLCksKiwsLCksKSwsLCwpLCwpLCwsKSwsLCkpLP/AABEIAL4BCQMBIgACEQEDEQH/xAAcAAABBQEBAQAAAAAAAAAAAAAAAgMEBQYHAQj/xABCEAACAQIEBAMFBgQFAwMFAAABAgMAEQQFEiEGEzFBIlFhBzJxgZEUI0JSobFicoLwFjOSwdEVQ+GiwvEINFNjsv/EABoBAAEFAQAAAAAAAAAAAAAAAAABAgMEBQb/xAAvEQACAgEDAgQFBAMBAQAAAAABAgADEQQSITFBE1FhgQUUInHwkaHB4TKx0VIj/9oADAMBAAIRAxEAPwDuNFFFEIUUUUQhRRRRCFFeXrxnA60QiqKjPmCjvSVzEGn7G8pH4i+cl0UwmIv0FPU0jEeCD0ntFeV7SRYUUUUQhRXhNNvL5UoGYhIEdopkT+dOK96CCIAgxVFFeE0kWe0UkNXt6IT2iiiiEKKKKIQoooohCiiiiEKKKKIQoooohCiiiiEKSzUiacKKp8VmJPoKkrrLyGy1UljiMaBVZPjr96hST3pq96vpQF6zOs1JaP8AOJNgKt8Ph7AVHwMagXNT2xAttUNrZOAJNSmOWMkpYCmpMUB03qG8tMPiKiWrMna7Es4Zr9adEg86oHxJ86bXEG/Wn/LkyP5oDtNDJiQO9U83FEd9MeuU7j7pGkFx2LgaF/qYVHxaSyDQkaG/VpBdF77Le7n02HrXj5IirqxOIcqvXVJyoh6aV0i38xPxqIqFku9m6TyfOZBYskcS9zNOqEfBVDD/ANVRxntzti8vHxdv312pOHzHLYVMkMSsukuZMPhHkQgC5YyRxlSbb9atJOIowUU4fEfeX0fdAhrLqNrHyBNqYbR0Bki1+cbwuLxFyWw8Use2loMQHYjuSjogHydqscLnMTNy7lJLX5cilGIHUqD7wF+q3HrVBisyy8uwdTBIALu0UuGYDexEulbi9972uD5UnHK/LAumNhvq0y6OYADqVo5AAjlbLbUAe+u/UALxWZUmqbEUlpay2VZoNDKkkjhWtpl/zIthaNifEbdQWuSD1brUg45jVldOSJUfVAGXZxI86UuJFZ1pz51IweIsdzT20+BIl1WTiaCMk08Krv8AqqgbUy2d1X8Fz0Et+Oijky3vXtUX/V96lw5kDSNSwirqEbvLKimYsQGp6oiMScEHpCiiikiwoooohCiiiiEKRI9hSjTEkN+p2pRjvGtnHErsXiL+tVczGrTEZth0WQmaL7oFns6sUA8wDcVkc04vEYaQ4aYogLPYXeNbagZAAVjJUhtMjKwBFwKtJqK0/wAuJQtodunMuEivS7AVGwOaJNFHLEbpIodT02PmOx9KU7+Zt8avA55lHpxHufS1xpFRVYHoQfhXtLtBibyJIkxZNN8403RShQIhYmL5hNScLgmJvURetUuccQnE/cRg8skaUIdftulxrtILBMMlrO+5YkCxBAkr32eGOO8n09YsOW7SfmPGDNJHDh76ZdYWdU5pkZeq4eO/iUd5XIjGwub7P5bwhKzRzTssciqwPiOJcl7am1yDQh22CoQASLkG1O5Dg48MGYBDLJvJIFCDudEa9I4lubJfuSSWJJxHE/tjk1hcHyxHc3mkUuXANiyIGAAJsATct5AC5zLUxzb+k1amD8VzoOH4Tgij0M2ImG9+bNIR4iS1kUhFBJPhVQPQUv8A6DhQFvBF4Pd293Yjwm912JG3Y1xxvadj9QP2gAflkSI39NKgG39V6nQe0jFuf8zBknfTymB+X316iGp06j6uPaStprz0x+s6JjcrjD64XnifToukrEFb3sY5NSHe/Vdrmsvi8pfDJM8SuWJnnWSAaXMjkuEmw/uYhCfDcWdRpAH4gnA8fLe2Jj5V/wDuK2qMdLa7gMnxsQPzVq1O1wbjsR0I7EeYrSqWi5d1Z9x1mVa91TYsHsekqcFjVLxCYw894y0ckTeCdFNm0X3BF7mNr6SdietW9UuaZCpcypHq1DTLEG08walYyREEcvEKUUq9xfTY22ZXchzJ3jj5ttTqXRunMQNp8QsNMq7B07E7eQlrsKtsf2Pn/cisQMu9OnceUtaKKKtStCiilJGT0FEImpeFjNLgypm9KucPlyqPOq1tygYlunTsxzEYWIkVNVa9AtQDWczZM1UTaICvaKKbHwoooohCiiiiEKznF2bCMLFeMGVXLGQAxpClubI6kjUPGqgd2kW+160RrnHtASZswwPLXUjcxGJW6o6lJEkYW3tpZgOmpEv2pCGIO3rGllH+Uy2a5dhYAWjOIClg4ilw3LjUg35uEPJVY5RbUALh7WIOoESsg4gimiaSeRHEchXTbaTEu7SO4QtY2Xl6eyjVuLXEvjLJYUwWIkkeYERuQ7SuSzsDpBBJU3YgBdNhtYCwtmfZfwmjqswaLWbW1RaniuARYlrXKkNe1/FVaxPkx4lpDHt94qMuqUqmQO8vMRjcTKNOGMeGh6jlQSzu2o3N+UojS5J91m3N70wvDszaEL5Zimv/AJeMjnilewN9DSMxZvl510GDDYqLcNBMm3hKtE4HfxXZWPpZajzcRwzq8U0RUgeOGZRcDztcq6321KWW/eqVussZd1hz6CT10IvCCYnCZTgjPyDHPleN6hQxEMxA2MTggOpv+EoxtbtaraPMp8PIUxNmVULFvxaQbGZCABIgBGsEK6WudakGs/nmaK+qFGSSJb8t52H3EnTliQ7yxkbFNyLWv0Cu4Q4uYRIk2Fl5DBvDIXmWwIAu2x8JKktuQTv3pU1tlRDKePIxX0i2Ahx7zdq1+m4O4I7+te1mclxUsELB1LpD76BCs+HViSLxgsJEUagCh91NtdjV9iseqRGU3ZQuoaBqL390IB7xYkAAdbiupo1VdyblP39Jzt2neptpH29ZWcQ44gCMLKykpzuSVEmiRiqJHcjxSMCCbjSiyNcFRUzK8AYku7FpCqgkm4RVvoiQkAhEBsL7ncncmomV4C8rSsSSGPe6822iV19FAWFSRcCNj+M3zHtGzy5OGV9KKFM9rXYmxSL4W8RFt9Sjpeq7WKinUP7fnmZOlTWMKE9/z0jfG3tEQxSYfDDWZFKGa5Efi6iMjdyfPYb7E1zfDMWkZrsdgdgLre/QdvLbfc03jcQztpUNubbm/bf4WowEOjqTZgrau6k33+HY/Ksy61rRubr2E26KVp+lPcy3wbqOiP8A6Gv8za5NWwxUZWz2A78xCB/6haq/Cah1s3w2P06fqKsRjlAs11/mFh/q6H61i28nofYzTEZnFgTG39JOpD6Duvy29DWh9nXE+mX7I5IRgTCGO6MNzED3QgErboVYeQGVxcK9V8J816H4joagEsxHRZoyJI2H5lN1YelwLjtV3RW+E2/P3lTV0C5Cp9p9A1R5plY5sT6ykfMZ7jpFiGQpHORcXRrlHG99Snbc1OyXMRiMNDN/+WNHI8iygsPkbj5VKngV1ZHUMrqVZSLhlIsQR5Wrq7EFqf6M5KtzU3+5HyjMhPCsgBUkeJSCCrWFxY726EHuCp71MrPYGeWOfQ6jQixQM4/HcyDCy21bHSgiba5YrbYVeYnEpGjPI6oii5ZjYAeppKbNy/V1HBi3V7W46HpFySqoJYhVAuSSAAPMk9Kz+J9s+XYfZefiCNiYUGkfFmYA/K9cr4y4/wDtk5W7DCofAm45hH/ccd9+g7D1pjC8bQxppGHB9bCqt1+7hekv6fTbfqbrOy5X7esvlsDzoWJtpkQfXUrEfW1aaPj/AAekM+IjhB6c48kn4CS1/lXytmGIjd9WgpfcbWrWez3iDlTJhcSRJg8QeWQ/iEbNspF+ik2BHTe/as66x0Usi7sdu/tL4UE4JxPpTBZtFMgeKSORT0ZGV1PzBIp/nV898WcLT5HjklwMrokoLRi5Kkr78EnZxZiRfe1+63rsfAfEi5jgo8QBpYkpIl76JF2YfDoR6EVNW6uobzkbBgZpwa9rxRXtEfCiiiiEKKKKIQNR2wYJuRUimZcQBSjPaNYDvOYe1ObXiYcMouI8NNiivZnJEMKn5u31HlVTlulJgFkMZsqxSixUrKS8Adb2aNgSqk2IdJApGoXveM4z9vMh2DQRKWt0VnlQn+iQwufSqRgGXlsEV0DcsNukkRYc3DSCw2Vhp23Fo3HUisfV2HxCD2luhRtBE1M+ZYqJAHELkD3lcrc+ehlJX4aj8TWNz158cdLPFBHDd5JgxLRIF8QDbAMy9j2uT2vEzLMbJpaWeLSCFjc6ibDZY5BvLe225bpfetrkWXrhcHGGsNEYaQ9bvp1Sse5JbUf0qsq4befb86S5WgI5lLwxkEXL1QvilAsA7LGpcWBDLeP3d+nx2qwzK8Sa5/vYo7MJUAjxUBBtrjYeGTqBosLi4Ou+mrhZ5ROkT4dkV4zIH1BgN7BWAHhb6jcWJ3rzPcYkELySAlVVmKhS1woJa4AOwA3J2HepijB+RzH4qZP5ldFxIH5M+pTLA8cbslgmIw+IYIkmnsNVmsd1eN1BIveqXFHWMNE9jDiJFXYbM7O0CgEWIij5slhuOTFfY75/HWgnWSO64fFylSo2WMRyYd+Zboo1CS/qfWtPwrhLF5W6lmYkix5k5DuPI6Yhh47+aPWhpKrBdtPQj9uD/wBHvMbVOgr3dwf35E0UMARVVRZVAUDyAFhXFeI5zJjMTbYjEMo/m2XUR30oFt8TXbA9+lcd4pw3KzSYHo0olX1DwbH/AFK4/prS+JDFQI7Sn8LObSPMSlwmXbxn82o/IL4R9Ln43p37B4Rp9+Pw28x3B+IsRT6S2jFhcxm1vPTsR81/evZpdXiU2Ntj2I8iO9c2Xctn8/MTpAoAxGcJH4QYzYflYbDzHmp/u1SzjGHvRtbzUhh9Nj+lQY5C72QNzvyINZbyuo6j12t5ir0ZBi+WrnDk6gLqjDUp7hka3T0JodCeSP8Av9xynPT+pRTBWuyG3np6X/iXp9d6YuT2+8TxC34h3t6HpbsbfGnsbF4yDdJAOjAhrdPEpsSt/wDwaaEnh1WsYzcj0/F8QV3Hy8qkXj8/OIw4nUPZfjeZgSO0c8ij+Vgsq/QS2+Va+9c99leNjhwuJ5kipbESOC50jlqsaawTsQCCNuhFWXDnE6YrNMUIiWiXDxANYgFo5Huyg9jzSL99IrqqLAK1E5LUVE2OR0EuOJMI7IOWVVpbYcsx8KCV10SW7lJQjD4nzrJe1GKbE4LDaDpU8ySRb9WihZ9HqRok29K6Di8MJI3Q7alIuLgi/QgjcEGxv6VRcJvG0ckQjIRGuFfc3OuOcg9f8+PEi/X6imWJ/wDTH/ofuP6hW/0Bv/J/Yym4ByeGLCYddIZ8SnMY6NV7rq8RtZVAIG9he3c1rYeF8OralghVvzCNQfrastkPEUeG0YV9Q0yzQxta66I53RAT5hQu9avEZuI0ZmNlUEn0A9K52wFXIM6msqyArK/HYSKdXQqGCkqySIR3NjZh0NjZhsexrj+f8N/ZsS0K35Uia477kdiL+jfuK6zlnFkeL5gQNZAh1EqQwcMQVKkggFWB32KsNiCK5/7TcUFxGG9I5N/iy/8AFPoLLZtiXANVumk9oeatPlOFmZr2kgkB/nQqf0Y1cewbEf8A38YO3MilA7DWhU//AMD6VzvOc1vkkEZO/wB1b5E2/S1b/wD+n1xysY56mWJPkIybfVjTfhistbK3P1Nj7ZlfVBQwI8hOvivaRzKXWlK0KKKKIQoooohESGoEr2+NWDCqzFRm5Nqmq6yC7IExXtAZl5OJ0a0jLwzL1vBPpDG3ezpEfhespgcmWdppJcUsUEWk84W1Fio5b622BWOylt9YbcbV03GKroyMLqwKkXtsRY79R8awDwNgJJQcM02HnB5nLAbUQDaRo9iGZfCyqCpsGFiWWqur0p3+Ko7Ykmj1KgeG5iIcvkOKgiucRhnHOGIiACMFJKK5DG3iCXtswPYXA2s2DZkI6Xtv16MCf0Bql4YzrDzoxgCoSzO8Xh1K2rSzMoJG5XqNj1rRpiKyDhWxjGJvqPo4OczKcHYfHLNi5cczeKS0QZ9QCgsWZfEdIPh226dKZ4szfENJCmFjEsWJDYeSVfGI0dlEouDZTpHvHppHnWizPPYIFviGWJCxUNJ7r7duvrYHc2O1O4PNYnj5qGyEatRVk2A96zAG1u9ulTeId28yHw12+GP7mWzDkHC6JkRgZJtV/wAIEzyT79RtG5+Q8qmQXEKLezEF2/ndtch/1Mf0qhxGMEkTOLbySvYflnxPgO/QmHmEj+I1CbPSdRAOo+BB8D4j6XPX0UVtrcByfICcnqO6juSf3xNAuZlJQt+9V/tD4faeJMTCNUkK2dALl0ve473XxGw6hmqrwcjiTU1XWGzpgw03qL5lbAUf/EyKktUwZeomL4PwsOJkeOYnmvvDZysb2U+E6TcsLX67j4WrZ4LhjLYykEgw7ShQCHsXbzY38z+9M5pwCmJPOw7/AGeYtrNgSjNcEOAD92wIvdep3Iq6h4TgzBYpMZCryRhopQGdbspswDKQbalDD0J23qhdpyhBJO09xOo02sS1SFA3DsZLxeRtFh2XBJFFJtpuoCjzuAN6q+Ep8ym1HFYVViUKOYGW5fUwJVQLFRtcHdbd9wNRJHJGgRBrN9I1NYAebPYnYC17Ek2+NPq/KQs1tlLsFuRcDe2w1H5XO1VF24IYZz37y627IZTjHbtKrOOGI549MyBgOh3DKfNWG4Ncc4mydsHO8bHWpiYq1ra0OrTcdNQKupt5jzru2Lxo0FibAC5J2sPM36VxvjzOUkx8RdGEUcV0LgoJtT31gm2qO67bjVpO9jTqgckDpG3sNu49Z7xjlyww5VC1laPDSPJbrqdoy1u4OrVuPWrj2fMsL4iRrKWEcdre5YM2kfBXjB9VrNNFLPKJShVY41RC9wqqhJXY2Mhu7NsAN+1ShiQAEQHvv3Zibsx9SST86t6YtSQz9v5mD8Q1CbPDQ5JnQouJgXtsAO5pOFkCY8KJBpe4WML3nV5S5bv48LNt2L+tYWUyBLHcN4T8+x+PT50rLcydZoJGQu8JkH8ShAJZGHf/ACopdhudYq8usWwjnoZl0owyCOoxNXlnD6YhObLqAMmNZNNr/ezERkXBtdF6ix8XrVnjsLz4CATZtS3FvwvY2vsdweu1ReF82DQ8no0DMhHcoGPLcejLbfzuOopuXjCGCVYGSdGsNC8skEE2AVgSLXIHWw9Ky7GZnPoczq6VVawexH8SeOE4sLpXD2K8sKSLgDS7lVAJJ/7jm5JuSazXE/B6YzQHZkZDs438JI1KR36de36Vr/tjabsAp3uL6rbnvYX2/s9aqMzzJIlaSRwiL1Y/3cn0FQtYS+4dZZrqAr2HpM5muRYJsLPFHhyBAjAYhiCwdEDWBLawN+lrEXtta7Hsnz37McTGejCOUfQq3/t+tU3GHtHSeE4eBW0MQHkOxK3BIVeu/maVk+LSTEiSNWESYfl6yLBmLKbDz901frZ6kLn9Jk6zYwwv6zsWTcYBnN228jW0wmKDi4rgM8ttwbV0T2eZ2zDRfUP26U6m8WCZtVhDbTOhUUUVPL0KKKKIQqmzrPVh2Iverg1z/jpryAhugqvqGdEJTrGsQOsYzbilV3A61nczz9nG1VmLxAY7npVVJmdiRYWqH5u91AzMqwICSYlsa8RlndgzJqdACUeMFg8gV7EXcqASQRu2xvWok4ix2FSN5UixMLe9MupGjJGwkVFa9zbxKvnsO+NxkgaGbzZGA+JUgD6kVquFMykN8H4TMFKvrF1EagKZSv4gQy2UdSSLixIegrsBNg95vfC2NlbZbpjH/JIzzjmAo0WJwzOpCbI6OjMWAsWupSx0+8Ad+lUGYcUSYi4lssVgBCh8Atb3msDJ072Xp4a1+cezMzxctcdIQFYKJY0YJqKnwFdLKBpFgSbVAwnsnN/vsVYf/qQA/MvqA+lR4qXBWN1i6q36K+nfoJnHl1RXS+ozdL9eVA2kfC+J/So+Hju9gdgNOr+HoberEfQX71s8X7NOTh5GixE8kqKzxKwjC6rA6SAovq0KtyduotWATH3Hh2B36efp+lNdmYHaZmXVfLhd4mlR1A7CosuaBPjUXD41QBc0y2JiaaIyBzFrAcJfWQQQAttydZTYbntVGmk78cxpffgAjJ4l3heJ5lhDlXETMUWSw5ZcGxTUPdN9t7Anpencr4qngleQLrSQgyR3AJYALzEY7BtIAKnY6RuOps8qwywlkwrSGPUOdh8Sj6G1HxFGZBZu5XcbC4Um9WT8FYJgJQzwRKGMiIxCFdPa5PL09fDYW7eV9riw2Z9jNFfh9lWLazz38oxJ7SsNYXMysdgOS5Oo7ACwIJvtsd6g4bMY8VjgvMzB5cMSzQaVVCVYbsoAUWYr1p7ifh3A4bCvLFeORAGjmLu76wQVVSSSdRAFlse4sResHhMxmZ5MS8hjkxO76GK31HVbw2PkbCrvw/QDVswTt37STVa23TKDZjJ7Ca3M83nTNsPHio4lhtHIYZGGlDJzOW8rgEFlZE6XVSRubXpzMeKY581U4mNIVhPJALCSNnTmgHXYbOMQSNQtZU7msZhuWWYApqa5IJAYk9Se5NQHTTKUsArDpba467eoP6Vra74UKNNuQ8Drj/cyU+Js1pYrz6+U69m3s6gxA1YZzhm6kKNcZ27xFgF69VK1kMRkGIhkkjEDz8tdRljXloRbcfeMBqFuis3WrbhDilocrnYqD9ktGo1WEgYDlLe3hPiC9+gt5Vns941xOKQxs3LVtSsijYqV2PM1amN9tOkDzv0rmSrPw007vlcBzgZGfWexY1XXdSVZb7A3II8vhTcTjV4lWQEoSpOlZLEKSW/CCjKT8GpnB44X3sKRiPvnEMSrqnum50g+FmYk2NhYOdh+9VkQq/0iZ9dobA6nPEVPKUWNlYrKq21qRcdmF+jC46EEbA1PwPEs7FLww4mRLWNijLrYRqQQGAJJtsBsrHa1TsH7P5JEd5pTEzOxVFWMrvudSi/4y1gGG1u96mcMZQ+Fki50Mnh1ySSKNYeXTy4goQltCI8tgwG5v1qw5Cqcc47TQ09WorsyThfKRMfjMbdAESNnbSFK6rtYkhX5g12ALFtIAAPU7GhxmVcyVo8Y5naIizXKIdShhaNbAWuR629bVvyhMj4iRShsY4Ua1447+NzYmzSEA2vsFUdb1zjFZlzZ53AIDSLp/kESBG/qFm+DCoajYU+rAbvjt+d5Y177Kt2T14llFgYoheONF+A3+vWo+LzAMtqZfEm1r09kmLwqNfE4eWYdgsuhfmLXP+r5UtVOeXM562/ccCN5Xls+Kblwo0jdwOi+rN0X512LgPgRsEC0sgZ2HurfSvS9yfePyFQeGPaFg7COPD/Z17DwgH42/wB630MoYBlIIO4IrSqRRyJZ01Kf5ZyY5RRRU8vQoooohPD0rE59wHLPIWWZFBN7EGtvXhpCM9Yx0DjBnKp/Y7Mxv9pjH9LH/eq/NvZQYIy7YkMeyhNI+ZJP7V1TNM3WFCxNc9zrPJJ7knw+Q6f3vVW1kQYHWZeq8GoYA5nOnyorOo135YWS1rqW1DQGHceFja47fO9TKzJMkzSFZUBCvGoQrfzJvrA38J8O+4NV2TPzPH3kPMP9W6j5LpA+FXZxQQXO1b2m0qCobxk95U+bvrXwq2IH8iXc3EM2GTVLEJkFhqhNpCSQP8ltidx7rb9hUrA8XwSMV5oRha6yEKdwGBG9m2I6E1nZM3BkwyMygGZXJa+kCM6wCQDbU4jUerCsFjszkGKxDRhrHEy2jeNhs8kjKrqbaTuWsQD8ADWLrtLUlm2vidJ8P1moene2CfXjges69xJxWq4d0glj57AKtiGKaiA0hAuAFGo3O1xXNcLkJN11AFfwm97dAwP4gfOrhvu7AI13IHgW6DUoDah+HSVBv3DMNrC7aJbZrgDZWHWIn8Nz1Q7WJ26A9qog4GBMTXaxtSQRwMcDr95D/wAON+dfoacw2SyRukiSKHjdXUlSRdTfcdx2+dXEd7eK1/MdD627fClUzxWEyBe6nIMahxeJDSF2SRZWZmQfdlWfqY3sdPwa/wARU/IeJngDR4kExMjKJVUuy+Gw5qKDuRc3UW23teotVXE2HZ8MyqbamQN/KXAb97/KlRtzDM1dN8W1RZay2QTjn1mcOYCRUOImmflw/hAuraRaNSV0IB1ZrXsLC5O2myT2W42WNJJDFCugaVJYuQR+ID3B6Xv51t+JoYoMvRYlCxxSYcsosByknjMoPpoDX89/OtGczBWr1evNIPhcZ+3b2nRr8P3n6+f7/OJxjEa8PGcM5KqC0dgkWljuSC5iEmq241EEjcX61Rxwh5YxrVRcgFj5Iwtc9eorsuX8NYfMcRiHmiWSMImHV7EMJY2laRo3H5eaq3HQhh2NcRz/ACeWCQh1dow0ojZhbXGkjJzEIFm6LfuLjaxFalWsrGjdCgDN3Axn7zOv0ZNpAckevOPtNL/hxrf5g3sSPFpJHukjoSOxNe/4cb86/Q1W8D5ozM8NyyhNa/w2Ki3pcMNvMGthXPWM6nE5/U+JTZ4ZOcSh/wAOt+dfoaZTLnhYzXDHDvzLC4JUICwB9VZhWkqBJMEcq24fw9vJmufTQH3/AIPWkWxjG0XuGyOo5/SagZ9Fyw4kj0/m1Df/AIPpTmE4qRwdDa7WvpVm94Bl6DupB+BvWHfJmlaGFAeaJI1WXW+oaUeS4LDQjFIZBuTuOlibQctjkiixLoWIgk5sfKZrcsyWkWSXSfDpmWQX3IGphtYT16bf0M7f55WUFcEHmbTOZWnBQl4oybSzODGFTa6oWsWZr6bjYAk3uADnc1yV3xUjhTGkoR49aldSqiREhSAQt49rjcEHoRTv+M4wyGSPEQOhvzIIoHexFiNcrNcfBR0rT53xhhMfhI2gnkklwjqXEiKkzxv908hCgKVDOjnSLDSL2qQ/D7qcu+emBxx/Z4lHXXjUUlUx5/pMb/h5vzr9DUnC8IM5tzkH9LGrSp+TTKsgLH/iqa2NmcmlpLYMcyz2SS3VjiIrdbBWvXUsqwHJjVL3sKh4DEhgLfUVcLWogAHE6TTogGVntFFeVJLU9oooohEaqbmbwmnAtJkS4pDGmZDiOL7sk1z/AIgxHLwrb2aT7sEbEF9iR8F1N/TXW8bkfMFidq5R7TctEM8MZYFRE0lu6kvoDH5awP6vSoE05stHlMe+g7/EPQSqynSALWG1gPQdBUTOpdc8cXYeM+tjZAfS9z/SKipiVQXHRfxO2lflsT+gplMQ7YoMsbOWEaKbWS55je8bdgxv5CujtsVF+o4Ep1VsxJHMvlgvOPe8EViQzLu0isu4Iufu7+nhpP8A0CMs7SAuzkksxOrcn8V7k2Nrk9ABUzE4NsO+qR43LqnM5QcrhzY6eYTsAb2DnTc28Penq5LU6jxrDYh+k9Iy9rqcLkgYnjrcWuRta/lUYLrF9g63Vri49VZe6m9/nepLGouIup5ignazi3vKOhA63X9r+lVhKqdYvCXFwbj+E72/lbuv6j6VIpkTXAIZbHcEb3v5Ucz+L9KQxp5MepE8IdWVujAg/A+VJ1fxH6f+KUL+Y+n/AJogMg5EU2dTcvlyRtJtp1KV0uOl2DMCpI6jcVFwb4lT77mGwAw5l02Hf75ULW8kvb+K3SSCfSl05W29BNp/jmrdQpI47gcn7y8xXtCjgw4w+Gj5E7QMYxOhjhiCrbSrIGDtcgALsTa5FczzGaWSKJZJpJFhUiMPpugexa5ABYmw3YmttmGFE0AGoKVdbPa5Qnwg+q3ZQw/LfyBGcxXCWMJsVw4/iErEfEeC5qxa9lgG3p3mvotZS1e+3gym4L8GLlQAaXi1n0KuALfU1tagZfkH2UNZtbvbUxFunRVHZeptc9alc09wP2/eobTuM5v4hYt15ZOkcZrbmoU2D5jAtffb+VAb2/mYgfT03l80d7j+/OlBvKowcSmrFDxKyFlllOxZQbm99B0oY0FuhY65/WxXsd334i+z5dPgmWJdpbSkHW8UlzJy10hQ2iTl6tR3G43qbRkiDEZhHDHJCHRJGOvxXuFAj0hgxJvq2vbQtxvVyi0h8AZmtob2e4KOFxj7Y7yPn+Bjkw4ePSbDqNwfnWc4DyePEY6TDubGXDTrGQbMJAFZdJ9VElx0I1A3rYZdwrI+KxcX2bBjRMA+qaQaS0MTG2mHxqS2oE22a1hTmecJy4HlYqOLDQKj8ppcNIdbJPaMCxhXT4yni1XA1WO9bdmuL1Gsr19ZrfLLUS4bPpiQsJJzI0cD31VvqAf96tMtwDM42NKyx44wB2HzO+5uT1Nya0GBzOO+37fKudVVJnOV1IxzmaPJMGVG9XgqsyufUoNWYrUTpxOlpAC8T2iiinyaFFFFEIUgtal0xi5LLSGITgZkDNOIY4FJY79h5muS5rn2GxuPm+1xS6EjjiSROZYMC8jqWjOoArLH12OmtjxHkzyqSt7je371z/EcNzFy3LkB7lSRf4gGzfOqr2N2lH5oo/1DIicgxOHimaRIGdmk0wRsSzgE6Y1UyHwMw8TMbWub7LUjiHNFkPMkkCyxRykBFBWG4msH21lRJh3icfmMZFr2NdiOHZSLMure41pexHcEWINPYLLMR0BGnt4XNv4gHdlvf+HraqQpBc2OMsfXt5SRNRWM8REPEEU2X/ZmXDK7LYSjEDctYySyAqGZmNyQQQfOo+V4qSOMKx1BSyre5OgMQm+xPhA3sOvSrzCcGyWACsbbWAJNh696kYvhMxLqfbyBO9vUVM4IHpKWtte1BuXgStix1/wn5C9O81e9/mDSkQLsLfCk8/sQaqzEOD0kfnrGbi2g3J/gJ7jb3Sevkd6dizBGGxse4PUU5z1/+aaES7FSAR08rHsR5enbtS8d4uQeo5i5MYoHnUafMSfd29am3BG9qr8Rg7Hw7jypVxFTbnmNNimP4jSec3TUfrSStq8qST4EvuHMpM0yxPJ4JA5CgDWpCEE3/J4ve7NYd60uK4axHLJGhSjKxVidL6kdnjVwCVUNKlmsf8u1qynD2dCDEK+g9NJK7GQkeFNyAQoDNc9NrdxW2xvHsb4fWA1ydGg2DB9Wkod7bHuCR3BNxVxNuzmbFJTw8Gc5lxr8xtRFkcpYG4LDZ9yATY3A2HQ7VOGIU/jX51Bxul5WcKoLG5Nh8yT/AL039vF9Ea3PeygsfUA7KNj4mt02DVUdcniZNqCxvpk9sUoIAIv6HYA9Cfj5V6cSg6kfLrTGHw+mxYLq+tr/ALn+I/oNqkSYbV1Fv3qLiVmCgynxOaMyqZCEVgHRAWHNTyaRSGHkQtiCNye9XPw9iOR9v5bsrCNzIqgCFAmhCHW29yoOkXUoS1rgm7xeWkIUJJjLaivhKhvzAMDoPmVtfveo+Ej5cZjRiFJ3BVGG532ZCP0rTrvpXayrgjr6zao1FKKQOh9OkrMKsk0BMuJxbGeTmWE50tAhaKSaV2awJaHQNd/d6W3qc8Lcow4cz2lZWj+/iaOTlBpJI3EThAuhGsNO5AFh7xr4sQ6bFAWT7sMxQBU1ErYXGlfETstgSar8Vh5RJddHMvYGKVSwLDqGU3tZtyNuoPlVltMr/wD08X1x/E0VvJGNvHnNvh8zv73Q7gj1q1wkxuNJ6/8Ais/hMIzaVUXNgPoK6JwnwqSAW3A86xwmTgTmxSXfCTW8OQ2iF7jbp5VdCmoMOFAA7U7WoowMTpq12KBPaKKKdJIUUUUQhSHjB60uiiEZGHHlTf8A09PKpVFJgRuwHqIwMEn5RSJQiD3VHyFSSKalw4YWNGPKIRxwJjM+4uYXRAR69PlWQxWNkk94k10uThWMm5pMnCcNjtf+/OqT02OeTMe7SX2kknicrZAeoptoj53Hkf8AmtXxDkaIfBe4G/8AxfvWbaMjqCKpspU4mTZW1RwZEKEdj8iCPoaSHH8J+Ox/WpdPR4J26KSD6UgOYwEnjEggr+X9L/tTigdrVNfIXtfl/pSDkrj8L/38aUqY4o3kZGaAHqKYbAp8PnVmuVSDrf6f70+mQM3UUANFVHzKFsOoOzgfOmxGoLEMx1EEgDuBa/0C/StjhuGPQfSpgypF2tv/AH/zUgVpZWuyYU4EuAFDKO5A3Pztt8Rb41Z4Dh5gtgrAdbCyg+pPUn41ojOq9BUefND0Uen70vA6w4AwTGEybQOir871Cxkajobn++1PYiOZhqINqglTUbH0kFjdgMRJFRpMvU+nwqVpp6LBs3QE0wZ7SFc9pUnKwepv8hT0GXIvQf38q0GG4bkb8NXWC4IY21bVMEsbiWlpvfgAyHw3kgYgkC3pXRsNCFUAVCyvJhEoG1WSpar9Vewczf0tHhLz1iqKKKnlyFFFFEIUUUUQhRRRRCFFFFEIUUUUQhXjLevaKISuxmSrIQSSLeVRZuGkY+IA27jb4/GruimFFPaQtSjdRKGLg6AG5W9WUeVovRQKmUUoRR0EVaUXoI0MMvlR9nXyFO0UuBJNolfiMmRu1KiyeMfhvU6ik2jyjPDXOcSMMEo6CqDMcqcyXVLg1pzXtNZAY16VcYmObhMvYnbzHp5VdYHhyNBuoJq2r2kWpRGJpq1OcSM+BTTbSKyeccFlzeMWPletoaKV61fgxbdOlowwmBw3AT/iIFaPLeHFit0Nqu6KatKrI69HVX0Ebjw4HQU5aivamlsAQooooiwoooohCiiiiE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7176" name="Picture 8" descr="http://www.fotosoimagenes.com/wp-content/uploads/2013/02/ninas-jugando-hula-hoop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94368">
            <a:off x="683568" y="548680"/>
            <a:ext cx="3657865" cy="26610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8 Rectángulo"/>
          <p:cNvSpPr/>
          <p:nvPr/>
        </p:nvSpPr>
        <p:spPr>
          <a:xfrm>
            <a:off x="3923928" y="2276872"/>
            <a:ext cx="446449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Fuentes de programación en el aula</a:t>
            </a:r>
            <a:endParaRPr lang="es-ES" sz="4800" b="1" cap="none" spc="0" dirty="0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695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dirty="0" smtClean="0"/>
              <a:t>Problema para enseñar la lengua inglesa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564904"/>
            <a:ext cx="7992888" cy="3744416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es-CO" sz="3600" dirty="0" smtClean="0"/>
              <a:t>Al llegar al aula nos encontramos con la realidad de enfrentar la metateoria  curricular al aula. </a:t>
            </a:r>
          </a:p>
          <a:p>
            <a:pPr marL="514350" indent="-514350" algn="just">
              <a:buAutoNum type="arabicPeriod"/>
            </a:pPr>
            <a:r>
              <a:rPr lang="es-CO" sz="3600" dirty="0" smtClean="0"/>
              <a:t>La capacidad y destreza del maestro en cuanto a su conocimiento del ingles. </a:t>
            </a:r>
          </a:p>
          <a:p>
            <a:pPr marL="0" indent="0" algn="ctr">
              <a:buNone/>
            </a:pP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xmlns="" val="765866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772816"/>
            <a:ext cx="6777317" cy="3508977"/>
          </a:xfrm>
        </p:spPr>
        <p:txBody>
          <a:bodyPr>
            <a:normAutofit lnSpcReduction="10000"/>
          </a:bodyPr>
          <a:lstStyle/>
          <a:p>
            <a:pPr algn="ctr"/>
            <a:r>
              <a:rPr lang="es-CO" sz="4000" dirty="0" smtClean="0"/>
              <a:t>Es necesario tener conocimiento del currículo institucional  para conocer el marco teórico sobre el que se va a sustentar la clase.  </a:t>
            </a:r>
            <a:endParaRPr lang="es-CO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562815">
            <a:off x="764652" y="617010"/>
            <a:ext cx="15240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15717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pPr algn="ctr"/>
            <a:r>
              <a:rPr lang="es-CO" dirty="0" smtClean="0"/>
              <a:t>Modelo Europeo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s-CO" sz="4000" dirty="0" smtClean="0"/>
              <a:t> Sistematizan un diseño curricular flexible pero de obligatorio cumplimiento según el tratado de Maastricht el cual se rige por un </a:t>
            </a:r>
            <a:r>
              <a:rPr lang="es-CO" sz="4000" b="1" dirty="0" smtClean="0"/>
              <a:t>principio de subsidariedad</a:t>
            </a:r>
            <a:r>
              <a:rPr lang="es-CO" sz="4000" dirty="0" smtClean="0"/>
              <a:t>.</a:t>
            </a:r>
            <a:endParaRPr lang="es-CO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64608">
            <a:off x="7092280" y="5085184"/>
            <a:ext cx="1409675" cy="1264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310574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340768"/>
            <a:ext cx="7024744" cy="1143000"/>
          </a:xfrm>
        </p:spPr>
        <p:txBody>
          <a:bodyPr/>
          <a:lstStyle/>
          <a:p>
            <a:r>
              <a:rPr lang="es-CO" dirty="0" smtClean="0"/>
              <a:t>   Programación de Aula 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1475656" y="2492896"/>
            <a:ext cx="66967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  <a:latin typeface="+mj-lt"/>
              </a:rPr>
              <a:t>Programación Horizontal </a:t>
            </a:r>
            <a:endParaRPr lang="es-CO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87624" y="3356992"/>
            <a:ext cx="7272808" cy="23042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6 Rectángulo"/>
          <p:cNvSpPr/>
          <p:nvPr/>
        </p:nvSpPr>
        <p:spPr>
          <a:xfrm>
            <a:off x="1475656" y="4149080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Finalidades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(Syllabus)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156176" y="4077072"/>
            <a:ext cx="20162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Evaluaciones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Qué/Cómo/Cuándo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3995936" y="3501008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6012160" y="350100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H="1">
            <a:off x="3491880" y="5301208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3491880" y="479715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3707904" y="3717032"/>
            <a:ext cx="216024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Contenidos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(Conceptos+ Procesos + Actitudes)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074" name="AutoShape 2" descr="data:image/jpeg;base64,/9j/4AAQSkZJRgABAQAAAQABAAD/2wCEAAkGBxQTEhUUExQUFhQXFxgUFRgYGBweGBcaFxcXFxwbGBgYHCggHBwnHBwYIjEiJSkrLy4uFx8zODMsNygtLisBCgoKDg0OGxAQGy8kICQsLCwsLDQsLywsMCwsLCwsLCwsLCwsLCwsLC8sLCwsLCwsLCwsLCwsLCwsLCwsLCwsLP/AABEIALEBHQMBIgACEQEDEQH/xAAcAAABBQEBAQAAAAAAAAAAAAAFAAEEBgcDAgj/xABJEAACAQIDBAcCCwUHBAEFAAABAgMAEQQSIQUxQVEGEyJhcYGRMqEHFEJSU2KSscHR0iMzcoKTFRZzorLh8DRDY8KDJFTD0/H/xAAaAQACAwEBAAAAAAAAAAAAAAAABAIDBQEG/8QAMBEAAgICAQMDAwMDBAMAAAAAAQIAAwQREgUhMRNBUSIyYRRxoVKRsWLB4fEGFTP/2gAMAwEAAhEDEQA/ANwpU9KiEalT0qIRqVKlRCKlXhp1BsWAPIkV6DUQj0qVKiEVKlT0QjUqelRCNSpGhm0dv4eA5ZJFDb8ouz/ZUE1wsB3M6AT2EKVzklVQSxAA1JJsABxJNBIOl2GY+0472jcD7qrk22GZSjHMvXtJv9pAxKqe69j6Unfn01DuwMYqxLbDoCX9GBFxx1r1VLXphKD+7jI5XYH11+6juyekEc/ZsUf5rW1/hI0P312nPotPFW7wsxLqxtl7QvSpr09ORaKlT0qIRqVKkxtRCKlXOWdVGZmAHMnT1oPtPbA6uTIL3VgrowYBraBgDcG/dbvqJYDzDUOUqruwtrySLbLdizM5JssaFiUUaXY5LaeZOoufSUHcQeGhoDqfBndT3SpXpCpTkVKnpUQjUqelRCKlTUqIR6alSvRCeXcAEkgAakk6Ad5rMenXwpxRxtFgXEkxuvWjWOPmVO525W08dxHfDd0mJZcDETuEk9uN/YQ93yj/AC1mGHwMp/7frYVICK3X8ewkaWQyuXlcu51LMczE/wATVYtiY+WIDqsTODpcLKQPDLeoI2ZJ9QeZ/KpaQMosI4zz7WvvFS1ExY29w/F8IuMjNjNI1tO0sZ+4A1Mg+GPEoe3FFIvIgxsfBhmA9DVKn6s3DK0Tcxuv/wA7qHte2tiPf+VGhJi9x7z6Q6F9MYdoxs0d0dLdZGxGZb7iCN6mxse6rJXyx0U2++CxSYiO9gbSL8+MkZl8eIPMCvqDAYpJY0kjOZHUOp5hhcGoGPVWcx38zvSvSNZxB09lSVmlUNCXK5VFnTtZRYk2J5g+orkZrqZ98R4hvpt0gMNoo2ysRmke9urTcLfWY3tyAPdVJSZQNDa+vG5vxN9STzNRNr7QbFYiScDKpayBxcjIAmgBtfQ6knjbfevGEDyLmC5jfKbbiSWUW8SNPGvO9TrtsbZ8ewnoun110ptvPuZKfE8q8/GD3VExRIi6xfZJyg8A1swvyBF/SvSMSpax7BtIOKX4n6t9L/WB3G9ZoxW1vU0DkVg63JQxJ5V0ixI41HxmHMTgNfI4zRPwdSL2v84biO69eKhZSa20ZJGS1diWXZvSGeEizGROKOSdPqudQfG48Kv+zcek0YdDcHnvB5Ec6yGGW2h3Ub6PzuJsiuyrlaQgcWUqBfmLE6VpdPz7FcV2HY/mZPUOnpxLp2Mve0dsJE6oQzMxW4UXyBmChmudBcjTebHTQ1Mw+KR8wV1YqcrZWBynkbHQ1VhaXNckOWDSDc1xu/l0ABHAU2yMWsMt+rCpKVjuSFssYcghbbrltTbQitxMgM2piPQVXctGNxaxrmY9wHFjyA4mgk2JmcG75b7lUCw7iWHa93lTYvFLI5kUllUZUNtO8rffc6X7qjrie6sbqHUG9T06zoD+ZdRj7HIz3s5coJyAPfflUemWpJxAB1y3PO1zUYlzwAodtXBuw1ylBdnJOum4C4NvGkw2Q594wKlENtICCAq2O/TQ8K5SIrABkQgbgVFh4cqF7OcsgyggCwtwHdryr22IbMUZDa1+1lIbwsSfW1Vm28fUdzvor7Qzhse6ELlUx8CGII7rWNx5+VGo3BF6q2CCgEKAvGw3eQ4UQwOLWMkO9gx7IY6A+PC9anT89mf03OwfBil9OhsQ3T15Bp63opHpU1KiEelTUqIRVXOnXSUYHDGSwaRjkiU7ix1ue4C5PhbjVjNYP8NO1i+0EhF8sMQFtdWkJZiOYy5BfuNdErtYqpI8wBipybzSMXlkcPIx3knW3cLDQd1qIbIwGIxAJhiZxmIzEhUA4WJ36cq67M6JmUxpJLaRo2YqNeqJAMQltuzdo69w3kX1vZWHYQxrIqqyqFIU3XQW0NhpS1mQQfpkqcIMm7PMy7EdFsYgzO2DjHDPMw95S3voZtTY+LWMsUQx+0ZYpAygDXQg1r+OweGVxLKkRkNkVmQM7WuQqixY8TYd9dIIYmvlVL6EjJlbuzKQCPMVWb7NS5cGkN/zMNXEq9g+7KNWFrkm1wajY3ZZUFk142/5vrb+kWwo8XEY5P5Wtqp7vyrHekeBkwc/VqzsB8oqwUi27XS4Nt1W15W+xEXt6druhlZdSDY2v3Hx/I1uvwIbZMuDaBjdoHsv+G/aX0bOPIVkHVq57bDMwuSTax4LY1bPghxnxbaRic2WeMot+LqQyi/eM1vIUwDtYuv0WcZvRrK+k3RhMPlBldzI5KCwXKqkMSzXJJ1A0tv8q1M1mnTHGPJOpKMiqMkYYdprtd5GHyV0Ci+pIPkpmWFKWI86mxg7NoHt7yuYPZheTqonIJu1m1G+5OouNTV52HsY4aDIgV5CSzlibMxN7nQ28APSq10ZjtjdANVYnuGmpPO9gPE1fluSFGhY5b8tCSfQHzrOxGaxRyJP7zRz24trwBBcPR8tnEzRNHL+8jWLKrHeGDZiQwNjepey+j0cIFrsVBVWb2gnBGYe2o3C97AVOhw0HWHq3vJHpIolJIzDTrFzeYuOFTgK0TVqZfqEwLtHY6vGIlPVoDchFQgjlZ1IAvyFBpuiSNozki4N1ARtDexy9kg7vZBq14vDRuP2oUot2OY9nQb2G4i3OoY6nKkkDIYnJUZCClxf2baDUEEc6g9IZd/EmlxVtAykdItkpBZlLWZrAfJXQAC/Mn76kdF0vJm5IVPmR+VHukUCvh5Va9shPZXM2gv2RxPhrQnoVERh85+WdNb9ldBrx1zG/fWS+OBaHE1RklqSjeYeaMEg21G48deHh3dwqBLHnJZQTHcJIxPYa5yBEHE5yCWFrZd9wLE44Q5CHc2htysSfcDRLasA6hkAVUC68Mqrr2RzsNOW+tGqslS0zL7NaWVjaGKSJcmc5tLXOZhyupIJvUrZ8DAXc3J+ra3d7R186dp1Z0G/TMO4EVNJ001JIAHMk2HvrKw6Vc8j53Ly3FZFwksrtrDkj1sWftnl+zAIAPe1+6pk+GDqVO5gQfPSliNgxsQ3WzdapDXWVhuN7GO+XKd1re/WpwjrZanUWFu4NgwuRAo1sPU8z4moOHmeQFJoHiP8QZWH1XQ7+42NGcXghIuRmdQbXKNlawNyMw1AO7TXvFQoYYFUth5A6K2SQCTOFY24kkqdVuL7jeo+gCs762mAgyNepe2RspOjC7X0+Ud9x38PQTsThlkADX01BBIPqOHdXvGwZlK/iRqNRqNR41CwExLFSrKRvBIO/wACawcqk1NzX/oxr7hLHsaYGMKBYoShHeNfQgg+dEaGbG3MTl9q1xobWBs3O19/I0Sr1GOxapSfgTKcaYx6VNSq6RipU9NRCeJ75TltmtpfdfvtwrIdr7I+M7cfrlZEWJJMhIOfKFXQjTLf7jWrQbSikkeJJEaSO3WKDcrfmKySXbeGbasOIw5IEwKTKb6OxZBv52QkDTzJqm8kJ2llQBYbl6haHDjLqB7TEIzasSS0jKCFub6m1GUShabWEGGxM9gcjm+Zsq6Ig7TANlXmbG3Kn6GdIVx+FjxKoYw9wUJvlZSVIDWFxcb7Cqlq+kGWmzuRCsWDQyLIR21VlU8g1r2G6+g18edBunPSGDCIrTpKRcXkiCkw5jlDNdgSL8AGvY3FWENaq30w6OYbaARZ4GcpfK2YoBe1wSpuV0Bt3cKuUgDRlTAkzzsB5WjPW2JDEBxazjmAD7J3jdv3aXMjHYKOVcsiK68mAI9DTLGYwEXcNNNL/wDOVdkBtrSVgG9iPICFG5km1+g+LV5FhRHja5FrCwNxYBiBe3lVWxuKlidOwyywuCtx2sykEA+dvG9blj9rJEAbM6lXa8alz2LX0XxOvdWUbQkbaGP/AGUZDSOqohOVuwN7NY5WspN7G1uNqsquffeK341ZHb53PoeBiVUkWJUEjkSN1UHpdgJ+tQvMr52yxRqpUDvdiToNL23+6rzs+EpFGhFiqKpGYtbKoHtEAt4nfVM6e5hiIWBsQhK8rq4J8rWB8a7ncfRJaTweXrAL5nrZGxxFIWzZiUAOluP3aUSlJEiOrEMnyfktws3HdfXhQ/YWOMuckWIyi178L6HlRPJmuaUxuIAKeI5eSWIs8wP0c6O4iPHz4ufEdYjp1UKWAZUzmQB8oAJUsQDqTc3q0YDFM6ksMpDMttbgKxAvffcAHzqMsc1gQuYEXBVwQR3XtTZZ+ET+bqPxNaB5GZ30iddtYZpYXRJDFIReOQC+R1IZWsdCAwGh31V+j2wpMNhhBiJBKxlkxDsosGeRidxGg36W3nhVjXC4pja0SDmXZj9gKAftCubDK+RpBI1rtYABeA01IueBPA1xgwUySFOQ3OOPxWWJnA1tZRzY6KPM2psHhxGioNygDxtx/GvGN7cqJwT9q3j7KA+eY/yVIpB46s77KW8/ciX83Nh6BW+1U3bGKCxsOrL6ag6IBzdjuXwue6uHRxLrJJ8+Qgfwx/sx6kM381eelMN4Sxzdkrx0W7qDIRuJRSWF7gFb8KfVStOh51M+w8rJV8BAwxILNdipZuA5AAcAO/8AEmjUzMHjZdQrXdeJA5d/IVywsSK1lUA2uT8o6ganeT3mpscIuOZOnoT+FZ+KhTt7x6zXHvKNsePaEm2FeSILh4fjA68CwnjlYsisTvKjKLfJym9q0nC4lXzZb2VihPAlTZgOdjceINeRHJbRVP8ANp/p/CuaQSqWKxRDMczWkIubAX/d2vYD0rT7n2iHYe8fauGMkMiK2VnRkVvmllIB8t9UHojsjaEbY2TGMgmxHVIMlsiiIEdYbC1ytgBYnmAKv5lk4wt/Kyn7yK5yBm0MbC/Ow+4mufUPAkhxJ7mRUOgF7kDU86GSkJPcKxZluQpGttL5WIF7W1HDfwop1IFQMfgI5dJATu3MwtyIsd9ZWTXzGo+utdoZ2AGs5IIDNmAa1wbBTuJ00HvovVf6HzMYirZjlZ1BKvqEdkBzuSGJAB0sNasNauMvGpVmbZ9xjUqelV8hFTGnpUQmfdKJMds6OeXDmCTDlnlJkU9bE0z3IWxAdczXF7W0vest6IbKeXFwuQSpmuX+TmUGVhyzWF/Pvr6QdAQQQCDvB3Gsux/SRX2okCBI8PhzIgIAAMxRlJJ3DioHO/MUvcO29y6k7Opc8NIqE6KVf21I3nn36aG/dXXCIUYqqKkIVRGqAADfmGUbuHdXCJBvr1PiWHsxs57ioHmS1/QGl1s7ajD1jexCBeuE+IVQSxAA3kmwocTiH4xRD6t5G8iwUA+Rp4sCqnMxaR/nObkfwj2V/lAoLzgWdYp2c3AKoN1xZn77HUL46nw3xtsv+zZb2L9hefa0Nu8Lc+VSZZrC53f840Fw+0opMSbOjWjspU3A7XbAO6/sbuXdVTOJcqSc+EWzBeznsDb5u425G1ZnsPao/tpp0jeQF3EapbeY+qDWYgEEAm2Ye1Vp6adK4MOogaXLLLZLAEsiucpew5C9udqqQw0cbFEKEaEFbgHvF9RY8txp7AxfVOydTM6nnfpx2Xfz+Juey3lMUZmVVlKgyBdwa2oGp+8+JqB0q2ZHPAwkbIU7aSDejDcRzHAjiDaofQPa7YjDkSG8kTZGJ3sLXVj320J5g1YcTAHUqwuCLHh91XWpraGRptDBbFP5mZ9HJHBLkWUhEc8A51A8728cvOrfC2mlVbpLh2mkXBQIFhiAkk4JmfUZvnEDW3Nge8e5Gkw8bZZS/VxgkOLkszBEGYEEZjm1N/Z9UBiisKiHZ+JopkNfYxK6Hz8yfillgYtCXMbalFYBkJ3lQ3ZYHfbfv36AeF6RycZcQO4wLf3xVE/tCXq45mC5XfKd+inRW8z+HOprSTDcqEd7Ef8AqasY2V9mneCk+I7YqebResI4vKcqj/41szeFrd9TsLgxGtgbm+ZmO9jzNtBw8AKENiJutijDAM7gtYaLGurb+JFxf8q57cxksM6pdTE2UjskMRmCsCb2FiQb23GuCq2wchJgKToCF8GdWYjVzfyGi+77zXXFy5UJGpt2RzY6KPM2FeY5Q2VhuPutoQeRB0t3UH6VbWaHqgli2cSkHcVjN7Hldra91U11NZYFA7yu65aay7HsJe9n4bq40jHyVA8SBqfM3PnXvFQK6lHF1YWI4EcjzHdXnA4pZY0kX2XUMPAi9ROkm0fi+GllGrKvY/jYhVv3ZiK0+O/pmeWAHKVvBOqYmWENfIqKdb6i7EC+62YUTxLEKGF+yb6b9xH41mOF218WYSubgkmQk9ps2rW5tezfy27xoOyNsxYhA8Uiup4g7u4jeD3Gk8jFfGf8exl+DmplV8h59xJi7XdFvnTLza1vKxFcG6XAcVb+GOQ+9b1wxeyopDftKeaHn9U3X3VF/u9/55LeCX9ctV/qGj4poP3CEo+lwbS6j+JJF/1WrtPtV2W91twyjf4Ek76Ef3eH00von6KlYHZ0ceuZmO+7EaHnlAAv32o/UN8wamgfaIQiUhFB3hQD4gWoTtDM0mVXK2ABAW+a5OnMHTeK6bY23HAvaa7EHKo9pvAfjuqJ0E2gs2IfrFtLkLrrdd4U204AqPM8zURj2W/Uo7b7mLWZVdTcCfqPgS2bHw8iqoLR9WBZVUHdw7TW9LedFK8ivVaCqFGhFCdxUqVKpTkVKlSohFVOPQdVkxEiStlmbrRCQMgluGuTvIJvp9Y91XC9QNsYoxoMvtuwRPEgknyUMfKovrXedXe+0q2E61LqtjlJUxyXDKRwEi3DDkbbq94ja5it1sTC5sChzgnfbcCPMVOjjA3f7nxNCukQ7KdzX8NCLnu1rFtsKqSBNZF2QDOT7ew7fvA6W+cGA8yunqa8S9JYzZICD9fI/VJ3kgdo9w38xQJMSUZg443PIX4juOvneponHfWc3UHUfbv/ABGhiqfeeNpSRSWRQ0uoZ5ZQdSNQEVgANbbhYDxrmq6i28bu7wro+ITj77V6SdOBApK/IttbloiX111oNbkLoJ0aRJpsTOetxTSN2mHsL8nLyJHHutwq647AxzJkkUMPeDzU7we8VVFxoikEim4tZwPlLfh3jUjzHGrbhcUsihkYMp1BG41t4+S1qh/eZ9tKDaeROXQnZ/xaSaMtmz5XjJ3lVuCDwzAsPUUf23jjGoVLdY5ypfcNLsxHID1NhxoI8lpoLb+tAHgysGH2bn+WiG20/axnhkcDxuhP4elawuZqy58zN9BEcIvYQXhyEQ7zvJ5seJPfVexzdYvVg7z1krDjIRoi9yDTxtxBqxQxBl327x/vQDaEHUEDTqycqkb1Nr2I8ONcwnUWHl5PiadSrsbnZtop1IjaKQ9gIQLW0AFwxNt4uPuqBhdpyouUi9tBubThrmX8fGvQnHMU/WCtN6kfzJHHr35nfZONaKRpZI87MLAhhmQcrGw9Dw47z223jUxBjsjALmJLAC+YWygX879wqD1w505nXmKmqADQliUVg7Em7IxBDhCdTzNs9vlAnTPb2hxtmHGq5t7GiWd3G4dhfBCR9+Y+dT551Nha/dVbVcuZfmkqPCwI9xFWY1CLabPfU81/5LU60jj9vLvNn6ILbBYf/DX86FfCfOEwLMTYCSO/2vztRvYFlw0AuP3Uf+gVW/hFwbYsQ4VZAiMxlmIFzlSwUDvLNf8AkpHmqvybxud9MvXwHuNTDsXiTI2Y+AHADlS2ThiHZkJBAAuDY6ngRrwrU4fg5wgGpmY884HuArm3QGOPMYHOvyZNRpyZQCPQ04/VsZ14d/7RVumZKIeGpRpsZiCuUyzjwdvvBqx9GulzgiLGSugOizjLlPdJnUhT3iwNdpdg5NJP2Z+seyfB9VPhe/dUU7EDjTM6nkjsD5hLVVYmPavkfvFaLc6h+6k/IkPpFt+TEvlgaRYFPt3IeYg77i2VOQAF6hYjamLEbATygAH5XdRlNjDd1igjTKbhvDJbN5WqXD0OlkBHsKQRd9+vEINfUiuj9LUgB1OF8++3agj+JmqA5+sZmMnziSW9TrWpfBHjetxRv7Swvm83isfPX0rgPgvW3/Uvf+AW9L399dui2wJtm42OQujwPeGRvZyh/ZLA/WC7jxq6zPxrKyiHR/aOjAuFgscb1NgFPUI7Uh+lj+2PzrvhsSri6MrDddSCPdWfHNztSpUqJ2NXDG4pY1LubAepJ3ADiTwFLFYlY1LObKN/+w4nuquSSNK/WSCwH7tPmDddubkegNhxJkq7lVtorG56fEzOSxkeO+5EK2UcLkqbtz4cOFyG2pipEkRy8kiI3aU2NgylcwAAuRceV6N1ExODzG4NudWtWrLxMzlybFcMD4niPbMBF+tj+0PzoftfGGaNkgRpCwKFhoqhtCQx0JA1sO7dU+PZwvdrHwqcq20FJDp6e5mgervr6V1Kk3RgynNOoI4IrHv1Yi1zqdN34eT0WhAylJcvzetly+me1XClTNWNVWgRV7CIW5V1jlyx2ZTR0Xw30R+3J+qvQ6K4c/8AZP2pP1VcKVXcV+JTyb5lTXojB9Cftv8AqqThujgj/dZ476nLI2viCSD5irHSrhRSNEToscHYY/3gWDYx6xXkeVit8p6xha4toEyi9tL8q6YrDlXDBpDbdd3YC4sdGY0WpGj011rXaS9azfLkdyusZrm0iC5uQEPC1rdvu7/Ku/8AYpkAM5EhvcAjsrw0W9hpUvDQg5gdLHfTPZWGRiTfWoLSinYEtOTc3YtI3924foovsCl/duD6GH+mv5VNnjQE3Yg7/wDmlcVc5H1Nha3rVkj61n9RkdujUB/7UPkgH4VxbotFwSLzjX8qnFFC3zG/K9e5nuEuSARrRD1LP6jBydGoxvihP8gt91SIOjsAN2hhPd1a+/SpsMSX0ck1IijteugytyzeSTOI2dD9FH9kflQ3G4TqZBNGnZsVcKNcrEG4A3kEbuRNHKYi9RdA68TJV3PW4Ye0j4THo4urBhzB+/ka7dd41CxOxonOYqL8+Prv99c12DDxDN3Fmt6XrNPTz7NNherpruveERIDoffXS9ApthqpvGuU8GSwYfn4G4rhPBixa0jFRwCIH82JykXtcWXQ76g+DYvjvLK+p0v2I1J2FZPjLMAA5jOYAAMuVl0kI37yV7i++ifWigUWzZZLmawBJYruzE2F2AJsAAAFueJJPCbHsdRueUeDm3oSa6MGxhvc43U6VbWt/mTzMO+hG1JetYQrqcys/wBVVYN2u8kAetTP7MX5TSMORc291qk4fDogsihRyAqynBKttjKcjqishWsefeOkKgAZV9BSjlML9ag03SqPlKNzAD5S+8EjlbpSrRIBmOjlTsSxwyBlDKQQQCCNxB1BFe6rmy8X1L5G/dOeyfmOfk/wsd3JieYAsV6XI0dTXrcOuxKn0zTNJCpJy2dhYkdoFRc2O8A6eJoJ8XHzpP6j/qq/43BJKuWRFcbwGANja1xeqdgNlwmNLxJfKL6VbWe2ojloQ3Lcg/F/rSf1H/VS+L/Xk/qP+dF8DsaFpXXqk/cm2nEta/jUbBbMhaND1aaqp3cwKnvZ1KGrIUNvzIXUfXl/qP8AnS6j68v9R/zqnfCGvUmYxgqLdnKSLHJFe1j3++jXwa7HBwMTzXkeQGQlySbN7I1O7Lb1qq+4UqGI8y/FxGvJAOtQv1B+fL/Uf86XUH58v9R/zqbtLYkLxOoTKWVgGUkMCRoQQbg187Yfak65g00xIYj943DTnzqFOStvgSy7p71DZab71J+fL/Ub86XVH58v9RvzrBv7Yn+ll/qN+deZttzhdJZbnQdtvzpjYi4x2J0DN76s/SS/1G/On6tvpJf6jfnXPoxsBEw0Sy3kkyAuzkkliLnUnmd1BvhP2RkwTzYcvE8RDnIxGZb5WB15G/8ALSYzULcdR09KtC75Q71bfSS/1G/Ol1bfSS/1G/Oqd8C5OKndZy0qrEWszE2JMduP8Xqa2A9HMN9EvqfzppnAii4zt7ygOjWbty+189u/vrpEwFrGYHd7bfnVe2ipWaVQzgCWRQAzaAOwA38qI9EcN1ssocuwVIiLu2hZpb8fqirLk9Kr1T47RbHf17/QHY9/4hOSQXsWmJ/jP51wCNlY5pQOAztz8aPnYsXJvtt+dU2dh15jVnWzSBjJNlTs3YZDfTQfKI3Utj3i5uIE03wDXrm4GzqFpMMcgIeS+h9tvzpSKWKduTUfONQtjJ1zxkdd1ZdlJLMBdVY21N+F/CrS2xYv/IP/AJH/AFUZF6UvxPeWnpdg8ODBiYaxuHkB/jNe8rfSy/aoD0iDRYjIjyBerVrZ23lpATqeQHpQ4YqT6WX7Z/OnKKjdWHX3mFl3DHtNTHuJb7P9LL9r/alZ/pZftD8qk9BdlpPA7ymRiJWUHrHGgVOTcy1cun2zVw8UTQmRS0mVj1jnTI54k8QKrHd+H51GDWwp9XfbW5zs/wBLL6j8qez/AE0vqP01nm2No4hCCs0oU6e0dDr9/wCFXjozhhNhoXZ5GZl7R6xtSCQdxtwqnIvFDcWEvw8RspA6MNSX+0+mk/y/ppftPppP8v6amtsSMi2aYHmJX079TWctDj/jhwgmluD7fycmhD+hHnpVK5qH2l7dMtHuJebyfTSf5P00ryfTSeifoqTDsNQoBklJsLnrGue820rziNlIgLGSUAAknrDoAL1H9fX8GS/9Td/UJwvL9NJ6J+ilml+nk9I/0Vnezds4iSQ/tpMlma1xpcjKL25X9KO7PnleaJDLJZnAOo3bzw5VoVIbK/UHiZN7+jd6THvLRnl+nk+zH+ilnl+nf7MX/wCupsGxlMsa55bMWv2+Sk8udccNsoHNeSXSWZR2huSV0X5PICob76lxRgvLcjS9YQQ0zkEa9mL9FXTYEjthoi5JYoLk72HAnvIsfOq5gtio06IzSOhV2ZWYWbLlABsBpruq5haqsPtHcRCFJ+Z6qo4H2B5j0Y1bqqWEGjDlLMPSaQfhRV5hmfaJN2N/1Lf4Q/10P2X+5jHJQPQWohsX/qX/AMJf9bVCwYspHJ5B6SOKmPuMps/+KwJ0r2Kk+ExTtcNHJoR81ooAwN/I+IqT0MjC4KBR8mNV+yLVL2iw+J48X1vf0hhP4UN6IYtBhlBdAQzixYAiztzNJ5qk17+D/tNDAbjZr5WHpRVP2B8EOEeKOeSSZnlUTEdnKpkAewGXW1+N6tYxiHRWznknaJ8Mt6oGG23i40VPjEyZAI8vZGXJ2cvs6WtbyrnTaHdjxkuq5ldCLz77l0PwZYYixeW3KyW/0UB6QfBDg1ieWN5VeMdYNRlOU3sVA47tOdDP7w4v/wC6m9V/TXiTbmJYZWxMpUlQwJFiCwBB03VqWYt3EkmYtHUsXmAqnuZo4W1AunSXwGJA1JidR3lhYe+jiuGFwQRzBuPUUB6bSWwxHznjHo6sfcprzdKcrVX5Inq77OFTP8An+J6+Bno8uHwfWkftpSQ5voFRiqqO7ie+tCNVroQSuAhIF75z6yPRRsW3dWw/3GZVR2gJ+JnnwjbJEWIWSNrCfO7KRcBlyAlfG9z33rz0AUhpy3HIFNrA5Q1wOds3vFTvhHYn4uTr+8X1CH/1on8HWGjkwbrIiOvXPcMARuXgaYvBsxAu/eZ2OBX1EkD23/eT3NgSdANSTVc2f0QXFGSRpZI2LlipRdzHMjAm9wVsedWyLZmAzCywFgdAWDAHuUkgHwFU7pdtqeHGzLDKUGWK4AG/LfiORpPCx3R/oPeaPUsio1btHYGSP7trg542EskgF2kuFCIrgorG3EnTuAN7VYRQToFtV5ZcS2JkDARQi75QAC01wdw9asMOztns1kTCkn5K5LH+QaH0qGXjs9n1HvLMHIQUj0x2Mz3psD8ZWxteK17XBKsbi/MZl+1QFka3teGgq7fCdEqSYVVVVAjnsAAAO1BwFVGBLvGOcka+rqPxrawl4YwHxueY6m3LNP51Nn2HsxMNCkSXIW5ud5LEsSbcyTXPpJstcRh3ja40zKRvDLqCL6f/ANomBTOtwR5Vl7O9z0nAceOu0wDqyy2Y3BGoyi1WXoHihGThydDd4+Qv7S38dR/NyoDa1xyJHoSK87Pnd8ZHhYnySSgi+lhbtgkkHUZbi1aebjrbR38zznS8m2nK4r477Amrih20kCMs1t1kk70J0P8AK3uZu6uyYoqTHJ++WwKqD277mQb8p92ovoa6T/sl62UqJQf2MBYatfKL/OYkjUaLfjvPl66GY6nt3uVRudla4uNx1oH0pgabC4kIxVERi7i2pAv1a3/zHkbbzpUtv9IIIpBHhZRLK5uZkHaQi4kQG1ipPsqOytzuyi/ifa+I6gxde/V5cuSyWIO8Gy314m96fxenMx5HwJl53VUpAT3IgzCYHqxZWPMkgXJ76tXQnAhpHkYkmOwTdYFgbn0+80Aq2dBR2Zj9ZR/l/wB6371CV6WeRxbGsuJbvLXs0XxKd0cjed41/E1EwXst3ySn1mc1O2KL4hj82If53P6KgYD2B3lj6uxrMH3Gbz9qVk7ZQviR9WJvey/lVgoDsTXESfViT/M7/po/VT+Y7j9qxFVUiFmlHKaX/M5f/wBqtdVaT9/if8VffBD+N67X5leX9kk7E/6iT/CT/XJUnGbCViWVpEJNyFayk8dCDY+FQNmYkJiJL/RR/wCuWp821xwoY6aToANY3BG2MIqYTEKt9YpCSSSS2Q6k8dw9BVbTpZHgtmRyOgkctLFGm7MwckXNjZQpBJ/E1asXiQyOtvaVhr3i1fNcmNeRVzsxGrBSdFLAXsOF7D0FSQBho/Mjb9DBh8Ef4mp9GvhbkfERR4qKFIiwUPGGBS/ZBbMxBGouRa1Pi9mzSTYhkiLKcTiLEMljaeTm96yatL+CHadxNhyd1pUHc1w3vsfM1aGNJ5JF7K1yQEs/eSv7FxP0Dfbj/XRDo9syZMXhzJEVXrNSWQj2HO5WJ4cqttZj8Ke3nE0cETsuRS75TYkyKVAJH1CdPr1L9XY/0/MrHTMeohxvtLDtX4SdniWReokk7ZBmjst9bXBDAsOVEek8uHkwcc0DM6PInVksx+Q5bRjoeFjurCRR/YO3JQseGJBh61pALahnTLoeXd9Y1BKVDg/mW3Xs1Tr8gzcOic6jCQ627N/tEt+NEJcZ3X770E2EtsNB/gx+9FNTqXc/UY5WNIB+IC6dzZo4dN0v3xyVUuicsWJl6vEyyJhmkcKobKhcWUZ9PlW3ndpYjjbOmS/sUPKVfeGH41lWydpLC0kMw7OdrHlqd/jvvVxJ9AAfM5h1I2a5bzxGpuGK6D7LWMl40RQL5+sII78xNZnFCPjEqYfrZY7ZkJBLZVIUHTcLW4DwFD/jOE9rrE07x7qO/BzL12JnmUERIixKeZLZj7gKrqsZG5CPZuEj0Mtjb3OPR/D4Z8Wy47MqA9WATlAZbEB9LgXLa6cOFaPjuh2zDHmaOONAL9YrkW773tWT7cxawY/ExzCyu4lRuFmUfiD6Go4xmDXUOp8N/uFRdyzFjLaMNRUgRtACTcTjz8YWLrJJIssggMhuwRXFuHEEG3C3DdU/BfvYv8WL3SKaq2BxfxjGB1FkjRsvnYbu/wDCrXs5bzRD/wAif6hWpjkjHO/zPJ9XrQdSAX/TNf8Ajx+cPdS+Pn5w91A7UqypuzN5xZ3HJ3Ho5FVvpCZYZosXDcNEQxbgpDWXN3G5Bqz41bSyj/yye92P40R6NYRJXmjkUMjRZWB3EFq2bG1QD+08th7GeR+Wh+DpdHi4UxKSiBBH/wDUgFesBUgsilwRdLlxoSwbTWoGy+jse2J0xs3WthogY8OHJDTkN2nYfJS+gAAOmvKqHj9iYzZcrmANNhJMocAXzKGDZZAB2W0tnA3HyrVsB0ywWD2fA0kgUiJR1P8A3s2XVTHvDX5233rLK67r7z0/nzDe2nwmCwkjSRxJAi6plFm5KBbUk6edYf0eGIxGHll6tjGGfK1xoBqRqbsBe1xfceVe8fjsZt/FDQxYWM6D5EYPE/PlI9O4anSTs6ODCNDGLIkTAD+U6k8STViWGnx5MXyKEuXTDx4lHFW3oVHJ1UjIqMDKRqxB0RO4gjWqgh0HhV46ByZYWvuaRz6ZV/Cn81tViYHSaw97A/Es2xkZHZ5AAWyqApvlC33mwubk0O2af2SHmt/XWiqSA7iKD7I/cRf4af6RWZWdnc3MpQqACFuj4vLO3IRR/ZDv/wDkFHKC9GhpOec33RRL94NGqrbyY1T2QTjiZso7+FVvExyCV3CZw+U6EAghQu5iNLAVZpoQ2+oxwPI0A68TroHGjK9h8C7SNI4yXVUVbgnslySbaD2hoCd1SviX1vdRb4keYpfEjzFcJ3OqoUaECYnZ5ZGCtYlSAbbiRYHfXzhtDYOLwxyS4eVbaBsjFDbirgWI86+q/iJ5inGC+t7q6rEeIMgbzPlDBbIxcxtFh53P1Ymt5sRYeJNat8GfwfzYV2xGJYK7JkWNTcqGIJLtuvoNBfjrWtfEu804wI5mulyZxawviBxghzNYl8J3RXEw4qXEqjSQSEMHUFsmgGVwPZAtod1fQ/xJe+l8TXv9a4DqdZQRqfHy4nwPnRDYEbz4mGKMdt3Ubr2F9WIHAC5Phwr6exvRHBTG8uFgc82RSfurvs7o7hoNIII4r/MUL91WeqZV6CwdhtmqiKgJsqhR/KAK6fE176NfE17/AFpviS99VS7UqfSHYpmgKxnt3VlubA2O6/DS9Z9tD4O58Q18gibcXLKRbvANzatsOBHM15OB76tW0qvH2lRoBtFoJBHwZjEPwONm7eLXJ9WEhj4Xcge+tA2N0ciwsQih0Ua672J3ljxJqynAnmK8nBNzFVbjL2M/3GUzpT0IixqjOxWRfYkUai/Ag7x3VT0+Btr9rGDL3Q2PqZCB6VsRwbd3rTHCtyru51bXUaBmbyfB71KIMLlJAIkzGzSE2IbNa2ljppv9Zuweh+KE0cjiNFQ5vazE2BsAF76vPxZuVOsTjcCKtGQ4TgPEQswqrLvWb7olwT8Svvrr8RPP3UkkkHC/lUqKQnetqpjcznb/AEMxLYiSSII6OwYdqxU5QCCD3i+/jRXoj0UlgLvKUzMAoUG9gCTqbb/Dlxq6Uqua9ynA+IomFUlvqgd4O+InkKru2/g8wuKmE00V5LAEhiocDdmA323VdKaqgSPEb1uBsHsdYkEccaIi6BVAAHkKfE7MLKylR2lK8OItRilXITJ5Og+LU2CxsNwYNa/eVsSPDWrbsDYpggWNwGYFmYgG12YtYX32va/dVrtSq2y97AA0Vow6qWLIO5gVIgD7I9KCbJnUQxgsoKoqsCRdWVQCGG8EG4INXWuMuDjY3ZEJ5lQT6kVBW1LLqvUGtwb0Za8RNtGkdlPBgWsCO7SjFMBXqomWqNDUVNSpUTsVKnpUQjU9KlRCMaelSohGFPSpUQipUqVEIqRpUqIRUwp6VEI1KlSohFSpUqIR6YUqVEI9NSpUQj0qVKiEVKlSohFSpUqIRUqVKiEVKlSohFSpUqIT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076" name="AutoShape 4" descr="data:image/jpeg;base64,/9j/4AAQSkZJRgABAQAAAQABAAD/2wCEAAkGBxQTEhUUExQUFhQXFxgUFRgYGBweGBcaFxcXFxwbGBgYHCggHBwnHBwYIjEiJSkrLy4uFx8zODMsNygtLisBCgoKDg0OGxAQGy8kICQsLCwsLDQsLywsMCwsLCwsLCwsLCwsLCwsLC8sLCwsLCwsLCwsLCwsLCwsLCwsLCwsLP/AABEIALEBHQMBIgACEQEDEQH/xAAcAAABBQEBAQAAAAAAAAAAAAAFAAEEBgcDAgj/xABJEAACAQIDBAcCCwUHBAEFAAABAgMAEQQSIQUxQVEGEyJhcYGRMqEHFEJSU2KSscHR0iMzcoKTFRZzorLh8DRDY8KDJFTD0/H/xAAaAQACAwEBAAAAAAAAAAAAAAAABAIDBQEG/8QAMBEAAgICAQMDAwMDBAMAAAAAAQIAAwQREgUhMRNBUSIyYRRxoVKRsWLB4fEGFTP/2gAMAwEAAhEDEQA/ANwpU9KiEalT0qIRqVKlRCKlXhp1BsWAPIkV6DUQj0qVKiEVKlT0QjUqelRCNSpGhm0dv4eA5ZJFDb8ouz/ZUE1wsB3M6AT2EKVzklVQSxAA1JJsABxJNBIOl2GY+0472jcD7qrk22GZSjHMvXtJv9pAxKqe69j6Unfn01DuwMYqxLbDoCX9GBFxx1r1VLXphKD+7jI5XYH11+6juyekEc/ZsUf5rW1/hI0P312nPotPFW7wsxLqxtl7QvSpr09ORaKlT0qIRqVKkxtRCKlXOWdVGZmAHMnT1oPtPbA6uTIL3VgrowYBraBgDcG/dbvqJYDzDUOUqruwtrySLbLdizM5JssaFiUUaXY5LaeZOoufSUHcQeGhoDqfBndT3SpXpCpTkVKnpUQjUqelRCKlTUqIR6alSvRCeXcAEkgAakk6Ad5rMenXwpxRxtFgXEkxuvWjWOPmVO525W08dxHfDd0mJZcDETuEk9uN/YQ93yj/AC1mGHwMp/7frYVICK3X8ewkaWQyuXlcu51LMczE/wATVYtiY+WIDqsTODpcLKQPDLeoI2ZJ9QeZ/KpaQMosI4zz7WvvFS1ExY29w/F8IuMjNjNI1tO0sZ+4A1Mg+GPEoe3FFIvIgxsfBhmA9DVKn6s3DK0Tcxuv/wA7qHte2tiPf+VGhJi9x7z6Q6F9MYdoxs0d0dLdZGxGZb7iCN6mxse6rJXyx0U2++CxSYiO9gbSL8+MkZl8eIPMCvqDAYpJY0kjOZHUOp5hhcGoGPVWcx38zvSvSNZxB09lSVmlUNCXK5VFnTtZRYk2J5g+orkZrqZ98R4hvpt0gMNoo2ysRmke9urTcLfWY3tyAPdVJSZQNDa+vG5vxN9STzNRNr7QbFYiScDKpayBxcjIAmgBtfQ6knjbfevGEDyLmC5jfKbbiSWUW8SNPGvO9TrtsbZ8ewnoun110ptvPuZKfE8q8/GD3VExRIi6xfZJyg8A1swvyBF/SvSMSpax7BtIOKX4n6t9L/WB3G9ZoxW1vU0DkVg63JQxJ5V0ixI41HxmHMTgNfI4zRPwdSL2v84biO69eKhZSa20ZJGS1diWXZvSGeEizGROKOSdPqudQfG48Kv+zcek0YdDcHnvB5Ec6yGGW2h3Ub6PzuJsiuyrlaQgcWUqBfmLE6VpdPz7FcV2HY/mZPUOnpxLp2Mve0dsJE6oQzMxW4UXyBmChmudBcjTebHTQ1Mw+KR8wV1YqcrZWBynkbHQ1VhaXNckOWDSDc1xu/l0ABHAU2yMWsMt+rCpKVjuSFssYcghbbrltTbQitxMgM2piPQVXctGNxaxrmY9wHFjyA4mgk2JmcG75b7lUCw7iWHa93lTYvFLI5kUllUZUNtO8rffc6X7qjrie6sbqHUG9T06zoD+ZdRj7HIz3s5coJyAPfflUemWpJxAB1y3PO1zUYlzwAodtXBuw1ylBdnJOum4C4NvGkw2Q594wKlENtICCAq2O/TQ8K5SIrABkQgbgVFh4cqF7OcsgyggCwtwHdryr22IbMUZDa1+1lIbwsSfW1Vm28fUdzvor7Qzhse6ELlUx8CGII7rWNx5+VGo3BF6q2CCgEKAvGw3eQ4UQwOLWMkO9gx7IY6A+PC9anT89mf03OwfBil9OhsQ3T15Bp63opHpU1KiEelTUqIRVXOnXSUYHDGSwaRjkiU7ix1ue4C5PhbjVjNYP8NO1i+0EhF8sMQFtdWkJZiOYy5BfuNdErtYqpI8wBipybzSMXlkcPIx3knW3cLDQd1qIbIwGIxAJhiZxmIzEhUA4WJ36cq67M6JmUxpJLaRo2YqNeqJAMQltuzdo69w3kX1vZWHYQxrIqqyqFIU3XQW0NhpS1mQQfpkqcIMm7PMy7EdFsYgzO2DjHDPMw95S3voZtTY+LWMsUQx+0ZYpAygDXQg1r+OweGVxLKkRkNkVmQM7WuQqixY8TYd9dIIYmvlVL6EjJlbuzKQCPMVWb7NS5cGkN/zMNXEq9g+7KNWFrkm1wajY3ZZUFk142/5vrb+kWwo8XEY5P5Wtqp7vyrHekeBkwc/VqzsB8oqwUi27XS4Nt1W15W+xEXt6druhlZdSDY2v3Hx/I1uvwIbZMuDaBjdoHsv+G/aX0bOPIVkHVq57bDMwuSTax4LY1bPghxnxbaRic2WeMot+LqQyi/eM1vIUwDtYuv0WcZvRrK+k3RhMPlBldzI5KCwXKqkMSzXJJ1A0tv8q1M1mnTHGPJOpKMiqMkYYdprtd5GHyV0Ci+pIPkpmWFKWI86mxg7NoHt7yuYPZheTqonIJu1m1G+5OouNTV52HsY4aDIgV5CSzlibMxN7nQ28APSq10ZjtjdANVYnuGmpPO9gPE1fluSFGhY5b8tCSfQHzrOxGaxRyJP7zRz24trwBBcPR8tnEzRNHL+8jWLKrHeGDZiQwNjepey+j0cIFrsVBVWb2gnBGYe2o3C97AVOhw0HWHq3vJHpIolJIzDTrFzeYuOFTgK0TVqZfqEwLtHY6vGIlPVoDchFQgjlZ1IAvyFBpuiSNozki4N1ARtDexy9kg7vZBq14vDRuP2oUot2OY9nQb2G4i3OoY6nKkkDIYnJUZCClxf2baDUEEc6g9IZd/EmlxVtAykdItkpBZlLWZrAfJXQAC/Mn76kdF0vJm5IVPmR+VHukUCvh5Va9shPZXM2gv2RxPhrQnoVERh85+WdNb9ldBrx1zG/fWS+OBaHE1RklqSjeYeaMEg21G48deHh3dwqBLHnJZQTHcJIxPYa5yBEHE5yCWFrZd9wLE44Q5CHc2htysSfcDRLasA6hkAVUC68Mqrr2RzsNOW+tGqslS0zL7NaWVjaGKSJcmc5tLXOZhyupIJvUrZ8DAXc3J+ra3d7R186dp1Z0G/TMO4EVNJ001JIAHMk2HvrKw6Vc8j53Ly3FZFwksrtrDkj1sWftnl+zAIAPe1+6pk+GDqVO5gQfPSliNgxsQ3WzdapDXWVhuN7GO+XKd1re/WpwjrZanUWFu4NgwuRAo1sPU8z4moOHmeQFJoHiP8QZWH1XQ7+42NGcXghIuRmdQbXKNlawNyMw1AO7TXvFQoYYFUth5A6K2SQCTOFY24kkqdVuL7jeo+gCs762mAgyNepe2RspOjC7X0+Ud9x38PQTsThlkADX01BBIPqOHdXvGwZlK/iRqNRqNR41CwExLFSrKRvBIO/wACawcqk1NzX/oxr7hLHsaYGMKBYoShHeNfQgg+dEaGbG3MTl9q1xobWBs3O19/I0Sr1GOxapSfgTKcaYx6VNSq6RipU9NRCeJ75TltmtpfdfvtwrIdr7I+M7cfrlZEWJJMhIOfKFXQjTLf7jWrQbSikkeJJEaSO3WKDcrfmKySXbeGbasOIw5IEwKTKb6OxZBv52QkDTzJqm8kJ2llQBYbl6haHDjLqB7TEIzasSS0jKCFub6m1GUShabWEGGxM9gcjm+Zsq6Ig7TANlXmbG3Kn6GdIVx+FjxKoYw9wUJvlZSVIDWFxcb7Cqlq+kGWmzuRCsWDQyLIR21VlU8g1r2G6+g18edBunPSGDCIrTpKRcXkiCkw5jlDNdgSL8AGvY3FWENaq30w6OYbaARZ4GcpfK2YoBe1wSpuV0Bt3cKuUgDRlTAkzzsB5WjPW2JDEBxazjmAD7J3jdv3aXMjHYKOVcsiK68mAI9DTLGYwEXcNNNL/wDOVdkBtrSVgG9iPICFG5km1+g+LV5FhRHja5FrCwNxYBiBe3lVWxuKlidOwyywuCtx2sykEA+dvG9blj9rJEAbM6lXa8alz2LX0XxOvdWUbQkbaGP/AGUZDSOqohOVuwN7NY5WspN7G1uNqsquffeK341ZHb53PoeBiVUkWJUEjkSN1UHpdgJ+tQvMr52yxRqpUDvdiToNL23+6rzs+EpFGhFiqKpGYtbKoHtEAt4nfVM6e5hiIWBsQhK8rq4J8rWB8a7ncfRJaTweXrAL5nrZGxxFIWzZiUAOluP3aUSlJEiOrEMnyfktws3HdfXhQ/YWOMuckWIyi178L6HlRPJmuaUxuIAKeI5eSWIs8wP0c6O4iPHz4ufEdYjp1UKWAZUzmQB8oAJUsQDqTc3q0YDFM6ksMpDMttbgKxAvffcAHzqMsc1gQuYEXBVwQR3XtTZZ+ET+bqPxNaB5GZ30iddtYZpYXRJDFIReOQC+R1IZWsdCAwGh31V+j2wpMNhhBiJBKxlkxDsosGeRidxGg36W3nhVjXC4pja0SDmXZj9gKAftCubDK+RpBI1rtYABeA01IueBPA1xgwUySFOQ3OOPxWWJnA1tZRzY6KPM2psHhxGioNygDxtx/GvGN7cqJwT9q3j7KA+eY/yVIpB46s77KW8/ciX83Nh6BW+1U3bGKCxsOrL6ag6IBzdjuXwue6uHRxLrJJ8+Qgfwx/sx6kM381eelMN4Sxzdkrx0W7qDIRuJRSWF7gFb8KfVStOh51M+w8rJV8BAwxILNdipZuA5AAcAO/8AEmjUzMHjZdQrXdeJA5d/IVywsSK1lUA2uT8o6ganeT3mpscIuOZOnoT+FZ+KhTt7x6zXHvKNsePaEm2FeSILh4fjA68CwnjlYsisTvKjKLfJym9q0nC4lXzZb2VihPAlTZgOdjceINeRHJbRVP8ANp/p/CuaQSqWKxRDMczWkIubAX/d2vYD0rT7n2iHYe8fauGMkMiK2VnRkVvmllIB8t9UHojsjaEbY2TGMgmxHVIMlsiiIEdYbC1ytgBYnmAKv5lk4wt/Kyn7yK5yBm0MbC/Ow+4mufUPAkhxJ7mRUOgF7kDU86GSkJPcKxZluQpGttL5WIF7W1HDfwop1IFQMfgI5dJATu3MwtyIsd9ZWTXzGo+utdoZ2AGs5IIDNmAa1wbBTuJ00HvovVf6HzMYirZjlZ1BKvqEdkBzuSGJAB0sNasNauMvGpVmbZ9xjUqelV8hFTGnpUQmfdKJMds6OeXDmCTDlnlJkU9bE0z3IWxAdczXF7W0vest6IbKeXFwuQSpmuX+TmUGVhyzWF/Pvr6QdAQQQCDvB3Gsux/SRX2okCBI8PhzIgIAAMxRlJJ3DioHO/MUvcO29y6k7Opc8NIqE6KVf21I3nn36aG/dXXCIUYqqKkIVRGqAADfmGUbuHdXCJBvr1PiWHsxs57ioHmS1/QGl1s7ajD1jexCBeuE+IVQSxAA3kmwocTiH4xRD6t5G8iwUA+Rp4sCqnMxaR/nObkfwj2V/lAoLzgWdYp2c3AKoN1xZn77HUL46nw3xtsv+zZb2L9hefa0Nu8Lc+VSZZrC53f840Fw+0opMSbOjWjspU3A7XbAO6/sbuXdVTOJcqSc+EWzBeznsDb5u425G1ZnsPao/tpp0jeQF3EapbeY+qDWYgEEAm2Ye1Vp6adK4MOogaXLLLZLAEsiucpew5C9udqqQw0cbFEKEaEFbgHvF9RY8txp7AxfVOydTM6nnfpx2Xfz+Juey3lMUZmVVlKgyBdwa2oGp+8+JqB0q2ZHPAwkbIU7aSDejDcRzHAjiDaofQPa7YjDkSG8kTZGJ3sLXVj320J5g1YcTAHUqwuCLHh91XWpraGRptDBbFP5mZ9HJHBLkWUhEc8A51A8728cvOrfC2mlVbpLh2mkXBQIFhiAkk4JmfUZvnEDW3Nge8e5Gkw8bZZS/VxgkOLkszBEGYEEZjm1N/Z9UBiisKiHZ+JopkNfYxK6Hz8yfillgYtCXMbalFYBkJ3lQ3ZYHfbfv36AeF6RycZcQO4wLf3xVE/tCXq45mC5XfKd+inRW8z+HOprSTDcqEd7Ef8AqasY2V9mneCk+I7YqebResI4vKcqj/41szeFrd9TsLgxGtgbm+ZmO9jzNtBw8AKENiJutijDAM7gtYaLGurb+JFxf8q57cxksM6pdTE2UjskMRmCsCb2FiQb23GuCq2wchJgKToCF8GdWYjVzfyGi+77zXXFy5UJGpt2RzY6KPM2FeY5Q2VhuPutoQeRB0t3UH6VbWaHqgli2cSkHcVjN7Hldra91U11NZYFA7yu65aay7HsJe9n4bq40jHyVA8SBqfM3PnXvFQK6lHF1YWI4EcjzHdXnA4pZY0kX2XUMPAi9ROkm0fi+GllGrKvY/jYhVv3ZiK0+O/pmeWAHKVvBOqYmWENfIqKdb6i7EC+62YUTxLEKGF+yb6b9xH41mOF218WYSubgkmQk9ps2rW5tezfy27xoOyNsxYhA8Uiup4g7u4jeD3Gk8jFfGf8exl+DmplV8h59xJi7XdFvnTLza1vKxFcG6XAcVb+GOQ+9b1wxeyopDftKeaHn9U3X3VF/u9/55LeCX9ctV/qGj4poP3CEo+lwbS6j+JJF/1WrtPtV2W91twyjf4Ek76Ef3eH00von6KlYHZ0ceuZmO+7EaHnlAAv32o/UN8wamgfaIQiUhFB3hQD4gWoTtDM0mVXK2ABAW+a5OnMHTeK6bY23HAvaa7EHKo9pvAfjuqJ0E2gs2IfrFtLkLrrdd4U204AqPM8zURj2W/Uo7b7mLWZVdTcCfqPgS2bHw8iqoLR9WBZVUHdw7TW9LedFK8ivVaCqFGhFCdxUqVKpTkVKlSohFVOPQdVkxEiStlmbrRCQMgluGuTvIJvp9Y91XC9QNsYoxoMvtuwRPEgknyUMfKovrXedXe+0q2E61LqtjlJUxyXDKRwEi3DDkbbq94ja5it1sTC5sChzgnfbcCPMVOjjA3f7nxNCukQ7KdzX8NCLnu1rFtsKqSBNZF2QDOT7ew7fvA6W+cGA8yunqa8S9JYzZICD9fI/VJ3kgdo9w38xQJMSUZg443PIX4juOvneponHfWc3UHUfbv/ABGhiqfeeNpSRSWRQ0uoZ5ZQdSNQEVgANbbhYDxrmq6i28bu7wro+ITj77V6SdOBApK/IttbloiX111oNbkLoJ0aRJpsTOetxTSN2mHsL8nLyJHHutwq647AxzJkkUMPeDzU7we8VVFxoikEim4tZwPlLfh3jUjzHGrbhcUsihkYMp1BG41t4+S1qh/eZ9tKDaeROXQnZ/xaSaMtmz5XjJ3lVuCDwzAsPUUf23jjGoVLdY5ypfcNLsxHID1NhxoI8lpoLb+tAHgysGH2bn+WiG20/axnhkcDxuhP4elawuZqy58zN9BEcIvYQXhyEQ7zvJ5seJPfVexzdYvVg7z1krDjIRoi9yDTxtxBqxQxBl327x/vQDaEHUEDTqycqkb1Nr2I8ONcwnUWHl5PiadSrsbnZtop1IjaKQ9gIQLW0AFwxNt4uPuqBhdpyouUi9tBubThrmX8fGvQnHMU/WCtN6kfzJHHr35nfZONaKRpZI87MLAhhmQcrGw9Dw47z223jUxBjsjALmJLAC+YWygX879wqD1w505nXmKmqADQliUVg7Em7IxBDhCdTzNs9vlAnTPb2hxtmHGq5t7GiWd3G4dhfBCR9+Y+dT551Nha/dVbVcuZfmkqPCwI9xFWY1CLabPfU81/5LU60jj9vLvNn6ILbBYf/DX86FfCfOEwLMTYCSO/2vztRvYFlw0AuP3Uf+gVW/hFwbYsQ4VZAiMxlmIFzlSwUDvLNf8AkpHmqvybxud9MvXwHuNTDsXiTI2Y+AHADlS2ThiHZkJBAAuDY6ngRrwrU4fg5wgGpmY884HuArm3QGOPMYHOvyZNRpyZQCPQ04/VsZ14d/7RVumZKIeGpRpsZiCuUyzjwdvvBqx9GulzgiLGSugOizjLlPdJnUhT3iwNdpdg5NJP2Z+seyfB9VPhe/dUU7EDjTM6nkjsD5hLVVYmPavkfvFaLc6h+6k/IkPpFt+TEvlgaRYFPt3IeYg77i2VOQAF6hYjamLEbATygAH5XdRlNjDd1igjTKbhvDJbN5WqXD0OlkBHsKQRd9+vEINfUiuj9LUgB1OF8++3agj+JmqA5+sZmMnziSW9TrWpfBHjetxRv7Swvm83isfPX0rgPgvW3/Uvf+AW9L399dui2wJtm42OQujwPeGRvZyh/ZLA/WC7jxq6zPxrKyiHR/aOjAuFgscb1NgFPUI7Uh+lj+2PzrvhsSri6MrDddSCPdWfHNztSpUqJ2NXDG4pY1LubAepJ3ADiTwFLFYlY1LObKN/+w4nuquSSNK/WSCwH7tPmDddubkegNhxJkq7lVtorG56fEzOSxkeO+5EK2UcLkqbtz4cOFyG2pipEkRy8kiI3aU2NgylcwAAuRceV6N1ExODzG4NudWtWrLxMzlybFcMD4niPbMBF+tj+0PzoftfGGaNkgRpCwKFhoqhtCQx0JA1sO7dU+PZwvdrHwqcq20FJDp6e5mgervr6V1Kk3RgynNOoI4IrHv1Yi1zqdN34eT0WhAylJcvzetly+me1XClTNWNVWgRV7CIW5V1jlyx2ZTR0Xw30R+3J+qvQ6K4c/8AZP2pP1VcKVXcV+JTyb5lTXojB9Cftv8AqqThujgj/dZ476nLI2viCSD5irHSrhRSNEToscHYY/3gWDYx6xXkeVit8p6xha4toEyi9tL8q6YrDlXDBpDbdd3YC4sdGY0WpGj011rXaS9azfLkdyusZrm0iC5uQEPC1rdvu7/Ku/8AYpkAM5EhvcAjsrw0W9hpUvDQg5gdLHfTPZWGRiTfWoLSinYEtOTc3YtI3924foovsCl/duD6GH+mv5VNnjQE3Yg7/wDmlcVc5H1Nha3rVkj61n9RkdujUB/7UPkgH4VxbotFwSLzjX8qnFFC3zG/K9e5nuEuSARrRD1LP6jBydGoxvihP8gt91SIOjsAN2hhPd1a+/SpsMSX0ck1IijteugytyzeSTOI2dD9FH9kflQ3G4TqZBNGnZsVcKNcrEG4A3kEbuRNHKYi9RdA68TJV3PW4Ye0j4THo4urBhzB+/ka7dd41CxOxonOYqL8+Prv99c12DDxDN3Fmt6XrNPTz7NNherpruveERIDoffXS9ApthqpvGuU8GSwYfn4G4rhPBixa0jFRwCIH82JykXtcWXQ76g+DYvjvLK+p0v2I1J2FZPjLMAA5jOYAAMuVl0kI37yV7i++ifWigUWzZZLmawBJYruzE2F2AJsAAAFueJJPCbHsdRueUeDm3oSa6MGxhvc43U6VbWt/mTzMO+hG1JetYQrqcys/wBVVYN2u8kAetTP7MX5TSMORc291qk4fDogsihRyAqynBKttjKcjqishWsefeOkKgAZV9BSjlML9ag03SqPlKNzAD5S+8EjlbpSrRIBmOjlTsSxwyBlDKQQQCCNxB1BFe6rmy8X1L5G/dOeyfmOfk/wsd3JieYAsV6XI0dTXrcOuxKn0zTNJCpJy2dhYkdoFRc2O8A6eJoJ8XHzpP6j/qq/43BJKuWRFcbwGANja1xeqdgNlwmNLxJfKL6VbWe2ojloQ3Lcg/F/rSf1H/VS+L/Xk/qP+dF8DsaFpXXqk/cm2nEta/jUbBbMhaND1aaqp3cwKnvZ1KGrIUNvzIXUfXl/qP8AnS6j68v9R/zqnfCGvUmYxgqLdnKSLHJFe1j3++jXwa7HBwMTzXkeQGQlySbN7I1O7Lb1qq+4UqGI8y/FxGvJAOtQv1B+fL/Uf86XUH58v9R/zqbtLYkLxOoTKWVgGUkMCRoQQbg187Yfak65g00xIYj943DTnzqFOStvgSy7p71DZab71J+fL/Ub86XVH58v9RvzrBv7Yn+ll/qN+deZttzhdJZbnQdtvzpjYi4x2J0DN76s/SS/1G/On6tvpJf6jfnXPoxsBEw0Sy3kkyAuzkkliLnUnmd1BvhP2RkwTzYcvE8RDnIxGZb5WB15G/8ALSYzULcdR09KtC75Q71bfSS/1G/Ol1bfSS/1G/Oqd8C5OKndZy0qrEWszE2JMduP8Xqa2A9HMN9EvqfzppnAii4zt7ygOjWbty+189u/vrpEwFrGYHd7bfnVe2ipWaVQzgCWRQAzaAOwA38qI9EcN1ssocuwVIiLu2hZpb8fqirLk9Kr1T47RbHf17/QHY9/4hOSQXsWmJ/jP51wCNlY5pQOAztz8aPnYsXJvtt+dU2dh15jVnWzSBjJNlTs3YZDfTQfKI3Utj3i5uIE03wDXrm4GzqFpMMcgIeS+h9tvzpSKWKduTUfONQtjJ1zxkdd1ZdlJLMBdVY21N+F/CrS2xYv/IP/AJH/AFUZF6UvxPeWnpdg8ODBiYaxuHkB/jNe8rfSy/aoD0iDRYjIjyBerVrZ23lpATqeQHpQ4YqT6WX7Z/OnKKjdWHX3mFl3DHtNTHuJb7P9LL9r/alZ/pZftD8qk9BdlpPA7ymRiJWUHrHGgVOTcy1cun2zVw8UTQmRS0mVj1jnTI54k8QKrHd+H51GDWwp9XfbW5zs/wBLL6j8qez/AE0vqP01nm2No4hCCs0oU6e0dDr9/wCFXjozhhNhoXZ5GZl7R6xtSCQdxtwqnIvFDcWEvw8RspA6MNSX+0+mk/y/ppftPppP8v6amtsSMi2aYHmJX079TWctDj/jhwgmluD7fycmhD+hHnpVK5qH2l7dMtHuJebyfTSf5P00ryfTSeifoqTDsNQoBklJsLnrGue820rziNlIgLGSUAAknrDoAL1H9fX8GS/9Td/UJwvL9NJ6J+ilml+nk9I/0Vnezds4iSQ/tpMlma1xpcjKL25X9KO7PnleaJDLJZnAOo3bzw5VoVIbK/UHiZN7+jd6THvLRnl+nk+zH+ilnl+nf7MX/wCupsGxlMsa55bMWv2+Sk8udccNsoHNeSXSWZR2huSV0X5PICob76lxRgvLcjS9YQQ0zkEa9mL9FXTYEjthoi5JYoLk72HAnvIsfOq5gtio06IzSOhV2ZWYWbLlABsBpruq5haqsPtHcRCFJ+Z6qo4H2B5j0Y1bqqWEGjDlLMPSaQfhRV5hmfaJN2N/1Lf4Q/10P2X+5jHJQPQWohsX/qX/AMJf9bVCwYspHJ5B6SOKmPuMps/+KwJ0r2Kk+ExTtcNHJoR81ooAwN/I+IqT0MjC4KBR8mNV+yLVL2iw+J48X1vf0hhP4UN6IYtBhlBdAQzixYAiztzNJ5qk17+D/tNDAbjZr5WHpRVP2B8EOEeKOeSSZnlUTEdnKpkAewGXW1+N6tYxiHRWznknaJ8Mt6oGG23i40VPjEyZAI8vZGXJ2cvs6WtbyrnTaHdjxkuq5ldCLz77l0PwZYYixeW3KyW/0UB6QfBDg1ieWN5VeMdYNRlOU3sVA47tOdDP7w4v/wC6m9V/TXiTbmJYZWxMpUlQwJFiCwBB03VqWYt3EkmYtHUsXmAqnuZo4W1AunSXwGJA1JidR3lhYe+jiuGFwQRzBuPUUB6bSWwxHznjHo6sfcprzdKcrVX5Inq77OFTP8An+J6+Bno8uHwfWkftpSQ5voFRiqqO7ie+tCNVroQSuAhIF75z6yPRRsW3dWw/3GZVR2gJ+JnnwjbJEWIWSNrCfO7KRcBlyAlfG9z33rz0AUhpy3HIFNrA5Q1wOds3vFTvhHYn4uTr+8X1CH/1on8HWGjkwbrIiOvXPcMARuXgaYvBsxAu/eZ2OBX1EkD23/eT3NgSdANSTVc2f0QXFGSRpZI2LlipRdzHMjAm9wVsedWyLZmAzCywFgdAWDAHuUkgHwFU7pdtqeHGzLDKUGWK4AG/LfiORpPCx3R/oPeaPUsio1btHYGSP7trg542EskgF2kuFCIrgorG3EnTuAN7VYRQToFtV5ZcS2JkDARQi75QAC01wdw9asMOztns1kTCkn5K5LH+QaH0qGXjs9n1HvLMHIQUj0x2Mz3psD8ZWxteK17XBKsbi/MZl+1QFka3teGgq7fCdEqSYVVVVAjnsAAAO1BwFVGBLvGOcka+rqPxrawl4YwHxueY6m3LNP51Nn2HsxMNCkSXIW5ud5LEsSbcyTXPpJstcRh3ja40zKRvDLqCL6f/ANomBTOtwR5Vl7O9z0nAceOu0wDqyy2Y3BGoyi1WXoHihGThydDd4+Qv7S38dR/NyoDa1xyJHoSK87Pnd8ZHhYnySSgi+lhbtgkkHUZbi1aebjrbR38zznS8m2nK4r477Amrih20kCMs1t1kk70J0P8AK3uZu6uyYoqTHJ++WwKqD277mQb8p92ovoa6T/sl62UqJQf2MBYatfKL/OYkjUaLfjvPl66GY6nt3uVRudla4uNx1oH0pgabC4kIxVERi7i2pAv1a3/zHkbbzpUtv9IIIpBHhZRLK5uZkHaQi4kQG1ipPsqOytzuyi/ifa+I6gxde/V5cuSyWIO8Gy314m96fxenMx5HwJl53VUpAT3IgzCYHqxZWPMkgXJ76tXQnAhpHkYkmOwTdYFgbn0+80Aq2dBR2Zj9ZR/l/wB6371CV6WeRxbGsuJbvLXs0XxKd0cjed41/E1EwXst3ySn1mc1O2KL4hj82If53P6KgYD2B3lj6uxrMH3Gbz9qVk7ZQviR9WJvey/lVgoDsTXESfViT/M7/po/VT+Y7j9qxFVUiFmlHKaX/M5f/wBqtdVaT9/if8VffBD+N67X5leX9kk7E/6iT/CT/XJUnGbCViWVpEJNyFayk8dCDY+FQNmYkJiJL/RR/wCuWp821xwoY6aToANY3BG2MIqYTEKt9YpCSSSS2Q6k8dw9BVbTpZHgtmRyOgkctLFGm7MwckXNjZQpBJ/E1asXiQyOtvaVhr3i1fNcmNeRVzsxGrBSdFLAXsOF7D0FSQBho/Mjb9DBh8Ef4mp9GvhbkfERR4qKFIiwUPGGBS/ZBbMxBGouRa1Pi9mzSTYhkiLKcTiLEMljaeTm96yatL+CHadxNhyd1pUHc1w3vsfM1aGNJ5JF7K1yQEs/eSv7FxP0Dfbj/XRDo9syZMXhzJEVXrNSWQj2HO5WJ4cqttZj8Ke3nE0cETsuRS75TYkyKVAJH1CdPr1L9XY/0/MrHTMeohxvtLDtX4SdniWReokk7ZBmjst9bXBDAsOVEek8uHkwcc0DM6PInVksx+Q5bRjoeFjurCRR/YO3JQseGJBh61pALahnTLoeXd9Y1BKVDg/mW3Xs1Tr8gzcOic6jCQ627N/tEt+NEJcZ3X770E2EtsNB/gx+9FNTqXc/UY5WNIB+IC6dzZo4dN0v3xyVUuicsWJl6vEyyJhmkcKobKhcWUZ9PlW3ndpYjjbOmS/sUPKVfeGH41lWydpLC0kMw7OdrHlqd/jvvVxJ9AAfM5h1I2a5bzxGpuGK6D7LWMl40RQL5+sII78xNZnFCPjEqYfrZY7ZkJBLZVIUHTcLW4DwFD/jOE9rrE07x7qO/BzL12JnmUERIixKeZLZj7gKrqsZG5CPZuEj0Mtjb3OPR/D4Z8Wy47MqA9WATlAZbEB9LgXLa6cOFaPjuh2zDHmaOONAL9YrkW773tWT7cxawY/ExzCyu4lRuFmUfiD6Go4xmDXUOp8N/uFRdyzFjLaMNRUgRtACTcTjz8YWLrJJIssggMhuwRXFuHEEG3C3DdU/BfvYv8WL3SKaq2BxfxjGB1FkjRsvnYbu/wDCrXs5bzRD/wAif6hWpjkjHO/zPJ9XrQdSAX/TNf8Ajx+cPdS+Pn5w91A7UqypuzN5xZ3HJ3Ho5FVvpCZYZosXDcNEQxbgpDWXN3G5Bqz41bSyj/yye92P40R6NYRJXmjkUMjRZWB3EFq2bG1QD+08th7GeR+Wh+DpdHi4UxKSiBBH/wDUgFesBUgsilwRdLlxoSwbTWoGy+jse2J0xs3WthogY8OHJDTkN2nYfJS+gAAOmvKqHj9iYzZcrmANNhJMocAXzKGDZZAB2W0tnA3HyrVsB0ywWD2fA0kgUiJR1P8A3s2XVTHvDX5233rLK67r7z0/nzDe2nwmCwkjSRxJAi6plFm5KBbUk6edYf0eGIxGHll6tjGGfK1xoBqRqbsBe1xfceVe8fjsZt/FDQxYWM6D5EYPE/PlI9O4anSTs6ODCNDGLIkTAD+U6k8STViWGnx5MXyKEuXTDx4lHFW3oVHJ1UjIqMDKRqxB0RO4gjWqgh0HhV46ByZYWvuaRz6ZV/Cn81tViYHSaw97A/Es2xkZHZ5AAWyqApvlC33mwubk0O2af2SHmt/XWiqSA7iKD7I/cRf4af6RWZWdnc3MpQqACFuj4vLO3IRR/ZDv/wDkFHKC9GhpOec33RRL94NGqrbyY1T2QTjiZso7+FVvExyCV3CZw+U6EAghQu5iNLAVZpoQ2+oxwPI0A68TroHGjK9h8C7SNI4yXVUVbgnslySbaD2hoCd1SviX1vdRb4keYpfEjzFcJ3OqoUaECYnZ5ZGCtYlSAbbiRYHfXzhtDYOLwxyS4eVbaBsjFDbirgWI86+q/iJ5inGC+t7q6rEeIMgbzPlDBbIxcxtFh53P1Ymt5sRYeJNat8GfwfzYV2xGJYK7JkWNTcqGIJLtuvoNBfjrWtfEu804wI5mulyZxawviBxghzNYl8J3RXEw4qXEqjSQSEMHUFsmgGVwPZAtod1fQ/xJe+l8TXv9a4DqdZQRqfHy4nwPnRDYEbz4mGKMdt3Ubr2F9WIHAC5Phwr6exvRHBTG8uFgc82RSfurvs7o7hoNIII4r/MUL91WeqZV6CwdhtmqiKgJsqhR/KAK6fE176NfE17/AFpviS99VS7UqfSHYpmgKxnt3VlubA2O6/DS9Z9tD4O58Q18gibcXLKRbvANzatsOBHM15OB76tW0qvH2lRoBtFoJBHwZjEPwONm7eLXJ9WEhj4Xcge+tA2N0ciwsQih0Ua672J3ljxJqynAnmK8nBNzFVbjL2M/3GUzpT0IixqjOxWRfYkUai/Ag7x3VT0+Btr9rGDL3Q2PqZCB6VsRwbd3rTHCtyru51bXUaBmbyfB71KIMLlJAIkzGzSE2IbNa2ljppv9Zuweh+KE0cjiNFQ5vazE2BsAF76vPxZuVOsTjcCKtGQ4TgPEQswqrLvWb7olwT8Svvrr8RPP3UkkkHC/lUqKQnetqpjcznb/AEMxLYiSSII6OwYdqxU5QCCD3i+/jRXoj0UlgLvKUzMAoUG9gCTqbb/Dlxq6Uqua9ynA+IomFUlvqgd4O+InkKru2/g8wuKmE00V5LAEhiocDdmA323VdKaqgSPEb1uBsHsdYkEccaIi6BVAAHkKfE7MLKylR2lK8OItRilXITJ5Og+LU2CxsNwYNa/eVsSPDWrbsDYpggWNwGYFmYgG12YtYX32va/dVrtSq2y97AA0Vow6qWLIO5gVIgD7I9KCbJnUQxgsoKoqsCRdWVQCGG8EG4INXWuMuDjY3ZEJ5lQT6kVBW1LLqvUGtwb0Za8RNtGkdlPBgWsCO7SjFMBXqomWqNDUVNSpUTsVKnpUQjU9KlRCMaelSohGFPSpUQipUqVEIqRpUqIRUwp6VEI1KlSohFSpUqIR6YUqVEI9NSpUQj0qVKiEVKlSohFSpUqIRUqVKiEVKlSohFSpUqIT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3078" name="Picture 6" descr="http://us.123rf.com/400wm/400/400/lenm/lenm1011/lenm101100287/8268712-ilustracion-con-ninos-en-un-au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88640"/>
            <a:ext cx="2650422" cy="16432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Programación de Clase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09939"/>
          </a:xfrm>
        </p:spPr>
        <p:txBody>
          <a:bodyPr/>
          <a:lstStyle/>
          <a:p>
            <a:pPr algn="just"/>
            <a:endParaRPr lang="es-CO" b="1" dirty="0" smtClean="0"/>
          </a:p>
          <a:p>
            <a:pPr algn="just"/>
            <a:endParaRPr lang="es-CO" b="1" dirty="0" smtClean="0"/>
          </a:p>
          <a:p>
            <a:pPr algn="just">
              <a:buNone/>
            </a:pPr>
            <a:endParaRPr lang="es-CO" b="1" dirty="0" smtClean="0"/>
          </a:p>
          <a:p>
            <a:pPr algn="just"/>
            <a:r>
              <a:rPr lang="es-CO" b="1" dirty="0" smtClean="0"/>
              <a:t>Primer grupo </a:t>
            </a:r>
            <a:r>
              <a:rPr lang="es-ES" dirty="0" smtClean="0"/>
              <a:t>Distinción entre programaciones con una orientación hacia los resultados.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b="1" dirty="0" smtClean="0"/>
              <a:t>Segundo grupo: </a:t>
            </a:r>
            <a:r>
              <a:rPr lang="es-ES" dirty="0" smtClean="0"/>
              <a:t>Focaliza su atención en los procesos. </a:t>
            </a:r>
            <a:endParaRPr lang="es-ES" dirty="0"/>
          </a:p>
        </p:txBody>
      </p:sp>
      <p:pic>
        <p:nvPicPr>
          <p:cNvPr id="2052" name="Picture 4" descr="http://t3.gstatic.com/images?q=tbn:ANd9GcTZAJ5U-8dLEm9swfY1TaTgEC1W_lqICObUEq3QMepGtvjRWCK1a-HwLTC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01459">
            <a:off x="5960062" y="4815803"/>
            <a:ext cx="2456998" cy="16575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3.bp.blogspot.com/-kLyO1cnky7A/UXLD6b5dMYI/AAAAAAAANO4/6H7G7Luk0PQ/s1600/gracias%2Bcon%2Bmuneco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24744"/>
            <a:ext cx="6856190" cy="460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</TotalTime>
  <Words>137</Words>
  <Application>Microsoft Office PowerPoint</Application>
  <PresentationFormat>Presentación en pantalla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Austin</vt:lpstr>
      <vt:lpstr> </vt:lpstr>
      <vt:lpstr>Problema para enseñar la lengua inglesa</vt:lpstr>
      <vt:lpstr>Diapositiva 3</vt:lpstr>
      <vt:lpstr>Modelo Europeo </vt:lpstr>
      <vt:lpstr>   Programación de Aula </vt:lpstr>
      <vt:lpstr>Programación de Clase </vt:lpstr>
      <vt:lpstr>Diapositiva 7</vt:lpstr>
    </vt:vector>
  </TitlesOfParts>
  <Company>Familia L.C.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Fuentes de programación en el aula</dc:title>
  <dc:creator>Alberto Loaiza</dc:creator>
  <cp:lastModifiedBy>familia</cp:lastModifiedBy>
  <cp:revision>10</cp:revision>
  <dcterms:created xsi:type="dcterms:W3CDTF">2013-08-01T23:50:27Z</dcterms:created>
  <dcterms:modified xsi:type="dcterms:W3CDTF">2013-08-21T20:19:02Z</dcterms:modified>
</cp:coreProperties>
</file>